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256" r:id="rId2"/>
    <p:sldId id="348" r:id="rId3"/>
    <p:sldId id="347" r:id="rId4"/>
    <p:sldId id="349" r:id="rId5"/>
    <p:sldId id="350" r:id="rId6"/>
    <p:sldId id="351" r:id="rId7"/>
    <p:sldId id="279" r:id="rId8"/>
    <p:sldId id="273" r:id="rId9"/>
    <p:sldId id="267" r:id="rId10"/>
    <p:sldId id="507" r:id="rId11"/>
    <p:sldId id="495" r:id="rId12"/>
    <p:sldId id="498" r:id="rId13"/>
    <p:sldId id="497" r:id="rId14"/>
    <p:sldId id="499" r:id="rId15"/>
    <p:sldId id="502" r:id="rId16"/>
    <p:sldId id="258" r:id="rId17"/>
    <p:sldId id="509" r:id="rId18"/>
    <p:sldId id="514" r:id="rId19"/>
    <p:sldId id="263" r:id="rId20"/>
    <p:sldId id="309" r:id="rId21"/>
    <p:sldId id="262" r:id="rId22"/>
    <p:sldId id="510" r:id="rId23"/>
    <p:sldId id="494" r:id="rId24"/>
    <p:sldId id="500" r:id="rId25"/>
    <p:sldId id="508" r:id="rId26"/>
    <p:sldId id="519" r:id="rId27"/>
    <p:sldId id="501" r:id="rId28"/>
    <p:sldId id="297" r:id="rId29"/>
  </p:sldIdLst>
  <p:sldSz cx="12192000" cy="6858000"/>
  <p:notesSz cx="6858000" cy="9144000"/>
  <p:defaultTextStyle>
    <a:defPPr>
      <a:defRPr lang="fi-FI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Normaali tyyli 2 - Korostu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Vaalea tyyli 2 - Korostus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1348" autoAdjust="0"/>
    <p:restoredTop sz="93440" autoAdjust="0"/>
  </p:normalViewPr>
  <p:slideViewPr>
    <p:cSldViewPr snapToGrid="0">
      <p:cViewPr varScale="1">
        <p:scale>
          <a:sx n="93" d="100"/>
          <a:sy n="93" d="100"/>
        </p:scale>
        <p:origin x="216" y="3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7" d="100"/>
          <a:sy n="57" d="100"/>
        </p:scale>
        <p:origin x="2832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>
            <a:extLst>
              <a:ext uri="{FF2B5EF4-FFF2-40B4-BE49-F238E27FC236}">
                <a16:creationId xmlns:a16="http://schemas.microsoft.com/office/drawing/2014/main" id="{21B1DC22-1EBE-248E-1D7D-8940B1ADCCD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ABD54A2C-8827-419F-C7A2-2D6DB377BBF6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58A20932-A25A-874B-A45F-E5565DB3C0E6}" type="datetimeFigureOut">
              <a:rPr lang="fi-FI"/>
              <a:pPr>
                <a:defRPr/>
              </a:pPr>
              <a:t>4.5.2023</a:t>
            </a:fld>
            <a:endParaRPr lang="fi-FI"/>
          </a:p>
        </p:txBody>
      </p:sp>
      <p:sp>
        <p:nvSpPr>
          <p:cNvPr id="4" name="Dian kuvan paikkamerkki 3">
            <a:extLst>
              <a:ext uri="{FF2B5EF4-FFF2-40B4-BE49-F238E27FC236}">
                <a16:creationId xmlns:a16="http://schemas.microsoft.com/office/drawing/2014/main" id="{607FD111-0D2A-A920-7D32-2BCE0158432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fi-FI" noProof="0"/>
          </a:p>
        </p:txBody>
      </p:sp>
      <p:sp>
        <p:nvSpPr>
          <p:cNvPr id="5" name="Huomautusten paikkamerkki 4">
            <a:extLst>
              <a:ext uri="{FF2B5EF4-FFF2-40B4-BE49-F238E27FC236}">
                <a16:creationId xmlns:a16="http://schemas.microsoft.com/office/drawing/2014/main" id="{0A613E97-F021-D1AF-78A2-3F14F2A06F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i-FI" noProof="0"/>
              <a:t>Muokkaa tekstin perustyylejä napsauttamalla</a:t>
            </a:r>
          </a:p>
          <a:p>
            <a:pPr lvl="1"/>
            <a:r>
              <a:rPr lang="fi-FI" noProof="0"/>
              <a:t>toinen taso</a:t>
            </a:r>
          </a:p>
          <a:p>
            <a:pPr lvl="2"/>
            <a:r>
              <a:rPr lang="fi-FI" noProof="0"/>
              <a:t>kolmas taso</a:t>
            </a:r>
          </a:p>
          <a:p>
            <a:pPr lvl="3"/>
            <a:r>
              <a:rPr lang="fi-FI" noProof="0"/>
              <a:t>neljäs taso</a:t>
            </a:r>
          </a:p>
          <a:p>
            <a:pPr lvl="4"/>
            <a:r>
              <a:rPr lang="fi-FI" noProof="0"/>
              <a:t>viides taso</a:t>
            </a:r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40AC2A10-C30F-9764-5C42-95CA454B8C31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64C83AF1-2E6E-9A04-263F-AC4D915A8D2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31D0CC71-9FC2-5F41-9CFB-E84704D982BA}" type="slidenum">
              <a:rPr lang="fi-FI" altLang="fi-FI"/>
              <a:pPr>
                <a:defRPr/>
              </a:pPr>
              <a:t>‹#›</a:t>
            </a:fld>
            <a:endParaRPr lang="fi-FI" altLang="fi-FI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1D0CC71-9FC2-5F41-9CFB-E84704D982BA}" type="slidenum">
              <a:rPr lang="fi-FI" altLang="fi-FI" smtClean="0"/>
              <a:pPr>
                <a:defRPr/>
              </a:pPr>
              <a:t>6</a:t>
            </a:fld>
            <a:endParaRPr lang="fi-FI" altLang="fi-FI"/>
          </a:p>
        </p:txBody>
      </p:sp>
    </p:spTree>
    <p:extLst>
      <p:ext uri="{BB962C8B-B14F-4D97-AF65-F5344CB8AC3E}">
        <p14:creationId xmlns:p14="http://schemas.microsoft.com/office/powerpoint/2010/main" val="33591522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Dian kuvan paikkamerkki 1">
            <a:extLst>
              <a:ext uri="{FF2B5EF4-FFF2-40B4-BE49-F238E27FC236}">
                <a16:creationId xmlns:a16="http://schemas.microsoft.com/office/drawing/2014/main" id="{B3C8E245-8613-6962-9862-46FF1453960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5" name="Huomautusten paikkamerkki 2">
            <a:extLst>
              <a:ext uri="{FF2B5EF4-FFF2-40B4-BE49-F238E27FC236}">
                <a16:creationId xmlns:a16="http://schemas.microsoft.com/office/drawing/2014/main" id="{38BADC9A-111F-AB4A-F303-8E1BBF5B026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i-FI" altLang="fi-FI"/>
          </a:p>
        </p:txBody>
      </p:sp>
      <p:sp>
        <p:nvSpPr>
          <p:cNvPr id="23556" name="Dian numeron paikkamerkki 3">
            <a:extLst>
              <a:ext uri="{FF2B5EF4-FFF2-40B4-BE49-F238E27FC236}">
                <a16:creationId xmlns:a16="http://schemas.microsoft.com/office/drawing/2014/main" id="{75C2DD8F-F7A8-A073-B6D5-128D59178D2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FD4BA24A-5881-3F4C-948E-B6E328BA1F25}" type="slidenum">
              <a:rPr lang="fi-FI" altLang="fi-FI" smtClean="0">
                <a:latin typeface="Vivaldi" panose="03020602050506090804" pitchFamily="66" charset="77"/>
              </a:rPr>
              <a:pPr/>
              <a:t>7</a:t>
            </a:fld>
            <a:endParaRPr lang="fi-FI" altLang="fi-FI">
              <a:latin typeface="Vivaldi" panose="03020602050506090804" pitchFamily="66" charset="77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D69AE3-CA2B-434D-8051-5768B118098F}" type="slidenum">
              <a:rPr lang="fi-FI" smtClean="0"/>
              <a:t>8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7603288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D69AE3-CA2B-434D-8051-5768B118098F}" type="slidenum">
              <a:rPr lang="fi-FI" smtClean="0"/>
              <a:t>10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9324433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 b="1" i="1"/>
            </a:lvl1pPr>
          </a:lstStyle>
          <a:p>
            <a:r>
              <a:rPr lang="fi-FI" dirty="0"/>
              <a:t>Muokkaa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60B9F974-4C75-1F72-D880-E570282A3F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823926-0B46-8943-B487-B8781B462D5D}" type="datetimeFigureOut">
              <a:rPr lang="fi-FI"/>
              <a:pPr>
                <a:defRPr/>
              </a:pPr>
              <a:t>4.5.2023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37841FFF-1CD4-9AFF-6E90-83058EFD81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14375" y="6492875"/>
            <a:ext cx="73152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www.sotilasurheilu.net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40C5F3CE-2CA5-8E80-9826-09A6044E90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96400" y="390525"/>
            <a:ext cx="27432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A1272D-AECC-804D-95BE-71F5CD816DF2}" type="slidenum">
              <a:rPr lang="fi-FI" altLang="fi-FI"/>
              <a:pPr>
                <a:defRPr/>
              </a:pPr>
              <a:t>‹#›</a:t>
            </a:fld>
            <a:endParaRPr lang="fi-FI" altLang="fi-FI"/>
          </a:p>
        </p:txBody>
      </p:sp>
    </p:spTree>
    <p:extLst>
      <p:ext uri="{BB962C8B-B14F-4D97-AF65-F5344CB8AC3E}">
        <p14:creationId xmlns:p14="http://schemas.microsoft.com/office/powerpoint/2010/main" val="21790558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F98848D9-0AEA-25DF-BC4C-C24C3E0685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1798EC-32F9-B148-81ED-A4E9EC522883}" type="datetimeFigureOut">
              <a:rPr lang="fi-FI"/>
              <a:pPr>
                <a:defRPr/>
              </a:pPr>
              <a:t>4.5.2023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E671ACC7-6DAE-9BB6-1E39-6CAB8D559D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1DBC50B7-F041-21EE-7F44-DE8A654E19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D73D4B-6D3A-9B45-BAFF-4819BC2660DA}" type="slidenum">
              <a:rPr lang="fi-FI" altLang="fi-FI"/>
              <a:pPr>
                <a:defRPr/>
              </a:pPr>
              <a:t>‹#›</a:t>
            </a:fld>
            <a:endParaRPr lang="fi-FI" altLang="fi-FI"/>
          </a:p>
        </p:txBody>
      </p:sp>
    </p:spTree>
    <p:extLst>
      <p:ext uri="{BB962C8B-B14F-4D97-AF65-F5344CB8AC3E}">
        <p14:creationId xmlns:p14="http://schemas.microsoft.com/office/powerpoint/2010/main" val="33438730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8893D800-8780-8FC7-9574-3EDDF2FFE0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8236A3-2085-2841-9F12-220DF7AF42F9}" type="datetimeFigureOut">
              <a:rPr lang="fi-FI"/>
              <a:pPr>
                <a:defRPr/>
              </a:pPr>
              <a:t>4.5.2023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13E6EC3D-4EFA-B426-FDBF-1B95629111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78A87BD2-9E2E-A294-838E-3A8D42F84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318813-2CE8-AD41-9441-4572016FC1CD}" type="slidenum">
              <a:rPr lang="fi-FI" altLang="fi-FI"/>
              <a:pPr>
                <a:defRPr/>
              </a:pPr>
              <a:t>‹#›</a:t>
            </a:fld>
            <a:endParaRPr lang="fi-FI" altLang="fi-FI"/>
          </a:p>
        </p:txBody>
      </p:sp>
    </p:spTree>
    <p:extLst>
      <p:ext uri="{BB962C8B-B14F-4D97-AF65-F5344CB8AC3E}">
        <p14:creationId xmlns:p14="http://schemas.microsoft.com/office/powerpoint/2010/main" val="32453723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000" b="0" i="0">
                <a:solidFill>
                  <a:srgbClr val="004799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>
            <a:extLst>
              <a:ext uri="{FF2B5EF4-FFF2-40B4-BE49-F238E27FC236}">
                <a16:creationId xmlns:a16="http://schemas.microsoft.com/office/drawing/2014/main" id="{073D992B-F204-38AE-EBAB-B4B0CB1AD92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4" name="Holder 4">
            <a:extLst>
              <a:ext uri="{FF2B5EF4-FFF2-40B4-BE49-F238E27FC236}">
                <a16:creationId xmlns:a16="http://schemas.microsoft.com/office/drawing/2014/main" id="{B5BBD93D-C1C8-9A08-8890-B7644F95CADD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8EBA6C21-031D-F34F-B85C-933F734D51EF}" type="datetimeFigureOut">
              <a:rPr lang="en-US"/>
              <a:pPr>
                <a:defRPr/>
              </a:pPr>
              <a:t>5/4/23</a:t>
            </a:fld>
            <a:endParaRPr lang="en-US"/>
          </a:p>
        </p:txBody>
      </p:sp>
      <p:sp>
        <p:nvSpPr>
          <p:cNvPr id="5" name="Holder 5">
            <a:extLst>
              <a:ext uri="{FF2B5EF4-FFF2-40B4-BE49-F238E27FC236}">
                <a16:creationId xmlns:a16="http://schemas.microsoft.com/office/drawing/2014/main" id="{28F41BAE-7F6B-E549-125F-6981232388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1563A475-E1F2-0F4D-BF32-91235701DEFF}" type="slidenum">
              <a:rPr/>
              <a:pPr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004076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5/4/23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9170526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000" b="0" i="0">
                <a:solidFill>
                  <a:srgbClr val="004799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5/4/23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699192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latunnisteen paikkamerkki 4">
            <a:extLst>
              <a:ext uri="{FF2B5EF4-FFF2-40B4-BE49-F238E27FC236}">
                <a16:creationId xmlns:a16="http://schemas.microsoft.com/office/drawing/2014/main" id="{69045025-61E4-4098-3F48-37B3BDB623B1}"/>
              </a:ext>
            </a:extLst>
          </p:cNvPr>
          <p:cNvSpPr txBox="1">
            <a:spLocks/>
          </p:cNvSpPr>
          <p:nvPr userDrawn="1"/>
        </p:nvSpPr>
        <p:spPr>
          <a:xfrm>
            <a:off x="714375" y="6492875"/>
            <a:ext cx="7315200" cy="365125"/>
          </a:xfrm>
          <a:prstGeom prst="rect">
            <a:avLst/>
          </a:prstGeom>
        </p:spPr>
        <p:txBody>
          <a:bodyPr anchor="ctr"/>
          <a:lstStyle>
            <a:defPPr>
              <a:defRPr lang="fi-FI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i-FI" dirty="0"/>
              <a:t>www.sotilasurheilu.fi</a:t>
            </a:r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5" name="Päivämäärän paikkamerkki 3">
            <a:extLst>
              <a:ext uri="{FF2B5EF4-FFF2-40B4-BE49-F238E27FC236}">
                <a16:creationId xmlns:a16="http://schemas.microsoft.com/office/drawing/2014/main" id="{52673F57-3A08-4D98-C861-BEF2B70819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CA3E7E-B7A2-664C-A925-9603D52A5D66}" type="datetimeFigureOut">
              <a:rPr lang="fi-FI"/>
              <a:pPr>
                <a:defRPr/>
              </a:pPr>
              <a:t>4.5.2023</a:t>
            </a:fld>
            <a:endParaRPr lang="fi-FI"/>
          </a:p>
        </p:txBody>
      </p:sp>
      <p:sp>
        <p:nvSpPr>
          <p:cNvPr id="6" name="Alatunnisteen paikkamerkki 4">
            <a:extLst>
              <a:ext uri="{FF2B5EF4-FFF2-40B4-BE49-F238E27FC236}">
                <a16:creationId xmlns:a16="http://schemas.microsoft.com/office/drawing/2014/main" id="{7A5538BB-F7FF-A7EB-3908-A857B297A5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7F228316-D8CD-5AA5-08D3-8BDDCCDD23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64CF45-70E9-BE41-B0E7-D7881A050173}" type="slidenum">
              <a:rPr lang="fi-FI" altLang="fi-FI"/>
              <a:pPr>
                <a:defRPr/>
              </a:pPr>
              <a:t>‹#›</a:t>
            </a:fld>
            <a:endParaRPr lang="fi-FI" altLang="fi-FI"/>
          </a:p>
        </p:txBody>
      </p:sp>
    </p:spTree>
    <p:extLst>
      <p:ext uri="{BB962C8B-B14F-4D97-AF65-F5344CB8AC3E}">
        <p14:creationId xmlns:p14="http://schemas.microsoft.com/office/powerpoint/2010/main" val="41605207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EF05EEAF-73D9-8FB0-E351-950FA43A57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670D92-98B9-5643-8487-BAC6EA3BCD5D}" type="datetimeFigureOut">
              <a:rPr lang="fi-FI"/>
              <a:pPr>
                <a:defRPr/>
              </a:pPr>
              <a:t>4.5.2023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8FA10892-A6DF-6C25-ED2D-4FBC228146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98D4A3CC-E72E-10E2-2897-CC7E770F7A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C6C6A9-C6BB-F644-B3C6-3C4B37140AE5}" type="slidenum">
              <a:rPr lang="fi-FI" altLang="fi-FI"/>
              <a:pPr>
                <a:defRPr/>
              </a:pPr>
              <a:t>‹#›</a:t>
            </a:fld>
            <a:endParaRPr lang="fi-FI" altLang="fi-FI"/>
          </a:p>
        </p:txBody>
      </p:sp>
    </p:spTree>
    <p:extLst>
      <p:ext uri="{BB962C8B-B14F-4D97-AF65-F5344CB8AC3E}">
        <p14:creationId xmlns:p14="http://schemas.microsoft.com/office/powerpoint/2010/main" val="14580121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94ED62FC-4264-8EA6-8937-8BBCEF1BFA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15FDC3-93D9-984B-9291-32AE78BBD92E}" type="datetimeFigureOut">
              <a:rPr lang="fi-FI"/>
              <a:pPr>
                <a:defRPr/>
              </a:pPr>
              <a:t>4.5.2023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2CA2DE1F-4B66-E818-81F1-211264557F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F46B431D-80B4-4144-3061-D2DC98B988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2C2737-A6F1-A14C-82DB-985B70F244F3}" type="slidenum">
              <a:rPr lang="fi-FI" altLang="fi-FI"/>
              <a:pPr>
                <a:defRPr/>
              </a:pPr>
              <a:t>‹#›</a:t>
            </a:fld>
            <a:endParaRPr lang="fi-FI" altLang="fi-FI"/>
          </a:p>
        </p:txBody>
      </p:sp>
    </p:spTree>
    <p:extLst>
      <p:ext uri="{BB962C8B-B14F-4D97-AF65-F5344CB8AC3E}">
        <p14:creationId xmlns:p14="http://schemas.microsoft.com/office/powerpoint/2010/main" val="38114283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Tekstin paikkamerkki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Sisällön paikkamerkki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Päivämäärän paikkamerkki 6">
            <a:extLst>
              <a:ext uri="{FF2B5EF4-FFF2-40B4-BE49-F238E27FC236}">
                <a16:creationId xmlns:a16="http://schemas.microsoft.com/office/drawing/2014/main" id="{ED5F3A7D-0C17-5C1E-CBDC-36A4D25FC2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DA973F-890D-0C42-88D7-56EDF60B911E}" type="datetimeFigureOut">
              <a:rPr lang="fi-FI"/>
              <a:pPr>
                <a:defRPr/>
              </a:pPr>
              <a:t>4.5.2023</a:t>
            </a:fld>
            <a:endParaRPr lang="fi-FI"/>
          </a:p>
        </p:txBody>
      </p:sp>
      <p:sp>
        <p:nvSpPr>
          <p:cNvPr id="8" name="Alatunnisteen paikkamerkki 7">
            <a:extLst>
              <a:ext uri="{FF2B5EF4-FFF2-40B4-BE49-F238E27FC236}">
                <a16:creationId xmlns:a16="http://schemas.microsoft.com/office/drawing/2014/main" id="{AFF16614-E7DC-1ED1-33D1-902580E6D1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9" name="Dian numeron paikkamerkki 8">
            <a:extLst>
              <a:ext uri="{FF2B5EF4-FFF2-40B4-BE49-F238E27FC236}">
                <a16:creationId xmlns:a16="http://schemas.microsoft.com/office/drawing/2014/main" id="{E0E18BD0-75B3-D8A6-E422-5909FD2A7D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272140-73CB-EE4D-9F4B-D8133C734638}" type="slidenum">
              <a:rPr lang="fi-FI" altLang="fi-FI"/>
              <a:pPr>
                <a:defRPr/>
              </a:pPr>
              <a:t>‹#›</a:t>
            </a:fld>
            <a:endParaRPr lang="fi-FI" altLang="fi-FI"/>
          </a:p>
        </p:txBody>
      </p:sp>
    </p:spTree>
    <p:extLst>
      <p:ext uri="{BB962C8B-B14F-4D97-AF65-F5344CB8AC3E}">
        <p14:creationId xmlns:p14="http://schemas.microsoft.com/office/powerpoint/2010/main" val="11992528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3F609F47-367D-BB8E-C437-0AB9DDFFE0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6B32DA-E218-EC48-B30A-740BC9DE3FEE}" type="datetimeFigureOut">
              <a:rPr lang="fi-FI"/>
              <a:pPr>
                <a:defRPr/>
              </a:pPr>
              <a:t>4.5.2023</a:t>
            </a:fld>
            <a:endParaRPr lang="fi-FI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3DAFE167-C99B-3B94-B836-8260801339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19D2A029-83BC-036D-23A2-986AF8A96D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4AAF08-F8AE-1A46-AA8E-B13AC9E6F785}" type="slidenum">
              <a:rPr lang="fi-FI" altLang="fi-FI"/>
              <a:pPr>
                <a:defRPr/>
              </a:pPr>
              <a:t>‹#›</a:t>
            </a:fld>
            <a:endParaRPr lang="fi-FI" altLang="fi-FI"/>
          </a:p>
        </p:txBody>
      </p:sp>
    </p:spTree>
    <p:extLst>
      <p:ext uri="{BB962C8B-B14F-4D97-AF65-F5344CB8AC3E}">
        <p14:creationId xmlns:p14="http://schemas.microsoft.com/office/powerpoint/2010/main" val="13726700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ABE7B933-D883-D3C7-9D48-9135B56794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A18936-9648-8B47-8204-2209536E74EE}" type="datetimeFigureOut">
              <a:rPr lang="fi-FI"/>
              <a:pPr>
                <a:defRPr/>
              </a:pPr>
              <a:t>4.5.2023</a:t>
            </a:fld>
            <a:endParaRPr lang="fi-FI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87925172-136F-F10A-D782-3FFED256AB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CDFC34CE-8529-1542-F8E6-0F83A8909D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0DB41E-8959-F84A-88B2-91717038DE94}" type="slidenum">
              <a:rPr lang="fi-FI" altLang="fi-FI"/>
              <a:pPr>
                <a:defRPr/>
              </a:pPr>
              <a:t>‹#›</a:t>
            </a:fld>
            <a:endParaRPr lang="fi-FI" altLang="fi-FI"/>
          </a:p>
        </p:txBody>
      </p:sp>
    </p:spTree>
    <p:extLst>
      <p:ext uri="{BB962C8B-B14F-4D97-AF65-F5344CB8AC3E}">
        <p14:creationId xmlns:p14="http://schemas.microsoft.com/office/powerpoint/2010/main" val="3646851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DA39E936-A5D6-AF4C-3C87-1FE2C85795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54ED1A-D7DE-1B4D-971F-6988DA8B1794}" type="datetimeFigureOut">
              <a:rPr lang="fi-FI"/>
              <a:pPr>
                <a:defRPr/>
              </a:pPr>
              <a:t>4.5.2023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0A954DC3-BE0B-A030-CD51-37735014A3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64D1E56D-26A2-1538-3726-D30063F736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3D34B3-92EA-0241-A93B-3D4DA8BDC66A}" type="slidenum">
              <a:rPr lang="fi-FI" altLang="fi-FI"/>
              <a:pPr>
                <a:defRPr/>
              </a:pPr>
              <a:t>‹#›</a:t>
            </a:fld>
            <a:endParaRPr lang="fi-FI" altLang="fi-FI"/>
          </a:p>
        </p:txBody>
      </p:sp>
    </p:spTree>
    <p:extLst>
      <p:ext uri="{BB962C8B-B14F-4D97-AF65-F5344CB8AC3E}">
        <p14:creationId xmlns:p14="http://schemas.microsoft.com/office/powerpoint/2010/main" val="38386260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Kuvan paikkamerkki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i-FI" noProof="0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E4C12080-0F61-AA00-7720-FDC7391E9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D01323-6886-3C45-9F91-809461687E6A}" type="datetimeFigureOut">
              <a:rPr lang="fi-FI"/>
              <a:pPr>
                <a:defRPr/>
              </a:pPr>
              <a:t>4.5.2023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9A3A7B7F-50FC-9975-47FB-27ECF7288C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6C2A35F1-C5CB-FEFA-54B2-94700CE06B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CB5FDD-256D-9D46-BBBB-2EF4F6671AE0}" type="slidenum">
              <a:rPr lang="fi-FI" altLang="fi-FI"/>
              <a:pPr>
                <a:defRPr/>
              </a:pPr>
              <a:t>‹#›</a:t>
            </a:fld>
            <a:endParaRPr lang="fi-FI" altLang="fi-FI"/>
          </a:p>
        </p:txBody>
      </p:sp>
    </p:spTree>
    <p:extLst>
      <p:ext uri="{BB962C8B-B14F-4D97-AF65-F5344CB8AC3E}">
        <p14:creationId xmlns:p14="http://schemas.microsoft.com/office/powerpoint/2010/main" val="19831795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Otsikon paikkamerkki 1">
            <a:extLst>
              <a:ext uri="{FF2B5EF4-FFF2-40B4-BE49-F238E27FC236}">
                <a16:creationId xmlns:a16="http://schemas.microsoft.com/office/drawing/2014/main" id="{5F379551-6D0C-0775-C38A-CA8474CD1BF6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i-FI" altLang="fi-FI"/>
              <a:t>Muokkaa perustyyl. napsautt.</a:t>
            </a:r>
          </a:p>
        </p:txBody>
      </p:sp>
      <p:sp>
        <p:nvSpPr>
          <p:cNvPr id="1027" name="Tekstin paikkamerkki 2">
            <a:extLst>
              <a:ext uri="{FF2B5EF4-FFF2-40B4-BE49-F238E27FC236}">
                <a16:creationId xmlns:a16="http://schemas.microsoft.com/office/drawing/2014/main" id="{84D631F6-A445-75B2-E405-29B40ABE23D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i-FI" altLang="fi-FI"/>
              <a:t>Muokkaa tekstin perustyylejä napsauttamalla</a:t>
            </a:r>
          </a:p>
          <a:p>
            <a:pPr lvl="1"/>
            <a:r>
              <a:rPr lang="fi-FI" altLang="fi-FI"/>
              <a:t>toinen taso</a:t>
            </a:r>
          </a:p>
          <a:p>
            <a:pPr lvl="2"/>
            <a:r>
              <a:rPr lang="fi-FI" altLang="fi-FI"/>
              <a:t>kolmas taso</a:t>
            </a:r>
          </a:p>
          <a:p>
            <a:pPr lvl="3"/>
            <a:r>
              <a:rPr lang="fi-FI" altLang="fi-FI"/>
              <a:t>neljäs taso</a:t>
            </a:r>
          </a:p>
          <a:p>
            <a:pPr lvl="4"/>
            <a:r>
              <a:rPr lang="fi-FI" alt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F45C1EDD-AB35-A604-4192-1A6D4BABEBC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CB1E9AB2-3617-7E46-8F9A-163E50758223}" type="datetimeFigureOut">
              <a:rPr lang="fi-FI"/>
              <a:pPr>
                <a:defRPr/>
              </a:pPr>
              <a:t>4.5.2023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A5F65E38-10BD-D421-7D5E-70E9CDA3239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450138" y="5159375"/>
            <a:ext cx="7315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fi-FI"/>
              <a:t>Suomen Sotilasurheiluliitto ry</a:t>
            </a:r>
            <a:br>
              <a:rPr lang="fi-FI"/>
            </a:br>
            <a:r>
              <a:rPr lang="fi-FI"/>
              <a:t>PL 25, 00131 HELSINKI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0D696AC7-B5D1-D9FB-5A0E-15A1A1BA3A4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07500" y="365125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3A789898-F1F5-F649-A781-4704686E2511}" type="slidenum">
              <a:rPr lang="fi-FI" altLang="fi-FI"/>
              <a:pPr>
                <a:defRPr/>
              </a:pPr>
              <a:t>‹#›</a:t>
            </a:fld>
            <a:endParaRPr lang="fi-FI" altLang="fi-FI"/>
          </a:p>
        </p:txBody>
      </p:sp>
      <p:pic>
        <p:nvPicPr>
          <p:cNvPr id="1031" name="Kuva 6">
            <a:extLst>
              <a:ext uri="{FF2B5EF4-FFF2-40B4-BE49-F238E27FC236}">
                <a16:creationId xmlns:a16="http://schemas.microsoft.com/office/drawing/2014/main" id="{7AD4DD1B-C14E-C266-3AA4-249B77ADA545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50" y="6270625"/>
            <a:ext cx="342900" cy="531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AutoShape 113">
            <a:extLst>
              <a:ext uri="{FF2B5EF4-FFF2-40B4-BE49-F238E27FC236}">
                <a16:creationId xmlns:a16="http://schemas.microsoft.com/office/drawing/2014/main" id="{71B9121C-355A-E560-5958-A728EC9274AA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0"/>
            <a:ext cx="3995738" cy="144463"/>
          </a:xfrm>
          <a:prstGeom prst="homePlate">
            <a:avLst>
              <a:gd name="adj" fmla="val 36879"/>
            </a:avLst>
          </a:prstGeom>
          <a:solidFill>
            <a:srgbClr val="0070C0"/>
          </a:solidFill>
          <a:ln>
            <a:noFill/>
          </a:ln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i-FI" altLang="fi-FI"/>
          </a:p>
        </p:txBody>
      </p:sp>
      <p:sp>
        <p:nvSpPr>
          <p:cNvPr id="1033" name="Freeform 119">
            <a:extLst>
              <a:ext uri="{FF2B5EF4-FFF2-40B4-BE49-F238E27FC236}">
                <a16:creationId xmlns:a16="http://schemas.microsoft.com/office/drawing/2014/main" id="{DB82F0E0-00B8-5979-DEF0-CE2C3FA2335E}"/>
              </a:ext>
            </a:extLst>
          </p:cNvPr>
          <p:cNvSpPr>
            <a:spLocks/>
          </p:cNvSpPr>
          <p:nvPr userDrawn="1"/>
        </p:nvSpPr>
        <p:spPr bwMode="auto">
          <a:xfrm>
            <a:off x="10007600" y="6302375"/>
            <a:ext cx="2200275" cy="555625"/>
          </a:xfrm>
          <a:custGeom>
            <a:avLst/>
            <a:gdLst>
              <a:gd name="T0" fmla="*/ 2147483646 w 3806"/>
              <a:gd name="T1" fmla="*/ 0 h 1057"/>
              <a:gd name="T2" fmla="*/ 2147483646 w 3806"/>
              <a:gd name="T3" fmla="*/ 0 h 1057"/>
              <a:gd name="T4" fmla="*/ 2147483646 w 3806"/>
              <a:gd name="T5" fmla="*/ 2147483646 h 1057"/>
              <a:gd name="T6" fmla="*/ 0 w 3806"/>
              <a:gd name="T7" fmla="*/ 2147483646 h 1057"/>
              <a:gd name="T8" fmla="*/ 2147483646 w 3806"/>
              <a:gd name="T9" fmla="*/ 0 h 105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06" h="1057">
                <a:moveTo>
                  <a:pt x="712" y="0"/>
                </a:moveTo>
                <a:lnTo>
                  <a:pt x="3806" y="0"/>
                </a:lnTo>
                <a:lnTo>
                  <a:pt x="3806" y="1057"/>
                </a:lnTo>
                <a:lnTo>
                  <a:pt x="0" y="1057"/>
                </a:lnTo>
                <a:lnTo>
                  <a:pt x="712" y="0"/>
                </a:lnTo>
                <a:close/>
              </a:path>
            </a:pathLst>
          </a:custGeom>
          <a:solidFill>
            <a:srgbClr val="007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i-FI"/>
          </a:p>
        </p:txBody>
      </p:sp>
      <p:sp>
        <p:nvSpPr>
          <p:cNvPr id="1034" name="Freeform 120">
            <a:extLst>
              <a:ext uri="{FF2B5EF4-FFF2-40B4-BE49-F238E27FC236}">
                <a16:creationId xmlns:a16="http://schemas.microsoft.com/office/drawing/2014/main" id="{8C12BA14-7C39-206C-638A-37D3EA53A552}"/>
              </a:ext>
            </a:extLst>
          </p:cNvPr>
          <p:cNvSpPr>
            <a:spLocks/>
          </p:cNvSpPr>
          <p:nvPr userDrawn="1"/>
        </p:nvSpPr>
        <p:spPr bwMode="auto">
          <a:xfrm>
            <a:off x="11980863" y="6176963"/>
            <a:ext cx="227012" cy="139700"/>
          </a:xfrm>
          <a:custGeom>
            <a:avLst/>
            <a:gdLst>
              <a:gd name="T0" fmla="*/ 0 w 393"/>
              <a:gd name="T1" fmla="*/ 0 h 265"/>
              <a:gd name="T2" fmla="*/ 2147483646 w 393"/>
              <a:gd name="T3" fmla="*/ 0 h 265"/>
              <a:gd name="T4" fmla="*/ 2147483646 w 393"/>
              <a:gd name="T5" fmla="*/ 2147483646 h 265"/>
              <a:gd name="T6" fmla="*/ 0 w 393"/>
              <a:gd name="T7" fmla="*/ 2147483646 h 265"/>
              <a:gd name="T8" fmla="*/ 2147483646 w 393"/>
              <a:gd name="T9" fmla="*/ 2147483646 h 265"/>
              <a:gd name="T10" fmla="*/ 0 w 393"/>
              <a:gd name="T11" fmla="*/ 0 h 265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393" h="265">
                <a:moveTo>
                  <a:pt x="0" y="0"/>
                </a:moveTo>
                <a:lnTo>
                  <a:pt x="393" y="0"/>
                </a:lnTo>
                <a:lnTo>
                  <a:pt x="393" y="265"/>
                </a:lnTo>
                <a:lnTo>
                  <a:pt x="0" y="265"/>
                </a:lnTo>
                <a:lnTo>
                  <a:pt x="90" y="135"/>
                </a:lnTo>
                <a:lnTo>
                  <a:pt x="0" y="0"/>
                </a:lnTo>
                <a:close/>
              </a:path>
            </a:pathLst>
          </a:custGeom>
          <a:solidFill>
            <a:srgbClr val="007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i-FI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27" r:id="rId1"/>
    <p:sldLayoutId id="2147484128" r:id="rId2"/>
    <p:sldLayoutId id="2147484129" r:id="rId3"/>
    <p:sldLayoutId id="2147484130" r:id="rId4"/>
    <p:sldLayoutId id="2147484131" r:id="rId5"/>
    <p:sldLayoutId id="2147484132" r:id="rId6"/>
    <p:sldLayoutId id="2147484133" r:id="rId7"/>
    <p:sldLayoutId id="2147484134" r:id="rId8"/>
    <p:sldLayoutId id="2147484135" r:id="rId9"/>
    <p:sldLayoutId id="2147484136" r:id="rId10"/>
    <p:sldLayoutId id="2147484137" r:id="rId11"/>
    <p:sldLayoutId id="2147484139" r:id="rId12"/>
    <p:sldLayoutId id="2147484140" r:id="rId13"/>
    <p:sldLayoutId id="2147484141" r:id="rId14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0.jpg"/><Relationship Id="rId5" Type="http://schemas.openxmlformats.org/officeDocument/2006/relationships/image" Target="../media/image19.jpg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Ryjv_BgWEHA" TargetMode="External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kaleva.fi/varusmiesten-juoksukunto-tippui-pohjalukemiin-synk/1778741" TargetMode="External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ruotuvaki.fi/-/varusmiesten-liikuntakerhot-ovat-suosittuja-ympari-vuoden" TargetMode="External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hyperlink" Target="https://vlk.liikkuri.fi/" TargetMode="Externa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puolustusvoimat.fi/web/historia/sotilasurheilun-historia" TargetMode="Externa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otilasurheilu.fi/liitto/ajankohtaista/uutiset/2015/sotilasurheiluliiton_kamppailupaivat_victorinox_games_kilpailtu.739.news" TargetMode="External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otilasurheilu.fi/liitto/ajankohtaista/uutiset/sotilasurheiluliiton_hiihtohaaste_2021.1446.news" TargetMode="External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hyperlink" Target="https://pngimg.com/download/19795" TargetMode="External"/><Relationship Id="rId3" Type="http://schemas.openxmlformats.org/officeDocument/2006/relationships/hyperlink" Target="http://www.sotilasurheilu.fi/" TargetMode="External"/><Relationship Id="rId7" Type="http://schemas.openxmlformats.org/officeDocument/2006/relationships/hyperlink" Target="http://www.sotilasurheiluliitto.fi/youtube" TargetMode="External"/><Relationship Id="rId12" Type="http://schemas.openxmlformats.org/officeDocument/2006/relationships/image" Target="../media/image40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facebook.com/sotilasurheiluliitto" TargetMode="External"/><Relationship Id="rId11" Type="http://schemas.openxmlformats.org/officeDocument/2006/relationships/image" Target="../media/image39.png"/><Relationship Id="rId5" Type="http://schemas.openxmlformats.org/officeDocument/2006/relationships/hyperlink" Target="http://www.instagram.com/sotilasurheilu" TargetMode="External"/><Relationship Id="rId10" Type="http://schemas.openxmlformats.org/officeDocument/2006/relationships/image" Target="../media/image38.png"/><Relationship Id="rId4" Type="http://schemas.openxmlformats.org/officeDocument/2006/relationships/hyperlink" Target="http://www.twitter.com/sotilasurheilu" TargetMode="External"/><Relationship Id="rId9" Type="http://schemas.openxmlformats.org/officeDocument/2006/relationships/image" Target="../media/image37.png"/><Relationship Id="rId14" Type="http://schemas.openxmlformats.org/officeDocument/2006/relationships/hyperlink" Target="https://creativecommons.org/licenses/by-nc/3.0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upseeri.fi/tuote/liike-ja-tuli/" TargetMode="Externa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uomenlatu.fi/uutiset/ulkoile/pirkan-hiihto-on-peruttu.html" TargetMode="External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otilasurheilu.fi/" TargetMode="External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sotilasurheilu.fi/liitto/ajankohtaista/uutiset/2017/military_crosstraining_kilpailut_kaynnistyivat_hameenlinnassa..953.news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otilasurheilu.fi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Kuva 2">
            <a:extLst>
              <a:ext uri="{FF2B5EF4-FFF2-40B4-BE49-F238E27FC236}">
                <a16:creationId xmlns:a16="http://schemas.microsoft.com/office/drawing/2014/main" id="{5742BB51-D398-47ED-66AB-7859D26BE0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62" r="29672"/>
          <a:stretch>
            <a:fillRect/>
          </a:stretch>
        </p:blipFill>
        <p:spPr bwMode="auto">
          <a:xfrm>
            <a:off x="0" y="4586288"/>
            <a:ext cx="1712913" cy="2271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Kuva 4">
            <a:extLst>
              <a:ext uri="{FF2B5EF4-FFF2-40B4-BE49-F238E27FC236}">
                <a16:creationId xmlns:a16="http://schemas.microsoft.com/office/drawing/2014/main" id="{F5555671-CA42-720B-C0D5-5D93C03341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2913" y="4586288"/>
            <a:ext cx="3030537" cy="2271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Kuva 6">
            <a:extLst>
              <a:ext uri="{FF2B5EF4-FFF2-40B4-BE49-F238E27FC236}">
                <a16:creationId xmlns:a16="http://schemas.microsoft.com/office/drawing/2014/main" id="{46BDA97D-522E-3DD1-6A1F-A17F99CE14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5988" y="4586288"/>
            <a:ext cx="3408362" cy="2535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Kuva 7">
            <a:extLst>
              <a:ext uri="{FF2B5EF4-FFF2-40B4-BE49-F238E27FC236}">
                <a16:creationId xmlns:a16="http://schemas.microsoft.com/office/drawing/2014/main" id="{5B339C8A-6A01-8250-8B84-E6A92AF5FD3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4350" y="4586288"/>
            <a:ext cx="4875213" cy="2271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0" name="Kuva 5">
            <a:extLst>
              <a:ext uri="{FF2B5EF4-FFF2-40B4-BE49-F238E27FC236}">
                <a16:creationId xmlns:a16="http://schemas.microsoft.com/office/drawing/2014/main" id="{DC09B83B-EF44-27EB-B4EB-47412E6FD85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6050" y="274638"/>
            <a:ext cx="10583863" cy="417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kstiruutu 6">
            <a:extLst>
              <a:ext uri="{FF2B5EF4-FFF2-40B4-BE49-F238E27FC236}">
                <a16:creationId xmlns:a16="http://schemas.microsoft.com/office/drawing/2014/main" id="{1319726B-F7B8-B18D-99BC-BB080580F26D}"/>
              </a:ext>
            </a:extLst>
          </p:cNvPr>
          <p:cNvSpPr txBox="1"/>
          <p:nvPr/>
        </p:nvSpPr>
        <p:spPr>
          <a:xfrm>
            <a:off x="2889723" y="2721749"/>
            <a:ext cx="6889624" cy="1600438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i-FI" sz="2000" dirty="0">
                <a:latin typeface="Arial" panose="020B0604020202020204" pitchFamily="34" charset="0"/>
                <a:cs typeface="Arial" panose="020B0604020202020204" pitchFamily="34" charset="0"/>
              </a:rPr>
              <a:t>Tuottaa yhdessä varuskunnissa toimivien jäsenseurojensa kanssa vapaa-ajan liikuntapalveluja puolustusvoimien ja rajavartiolaitoksen varusmiehille, henkilökunnalle, henkilökunnan perheille sekä evp-henkilöstölle.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i-FI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Kuva 10" descr="Kuva, joka sisältää kohteen urheilu, sisä, uiminen, henkilö&#10;&#10;Kuvaus luotu automaattisesti">
            <a:extLst>
              <a:ext uri="{FF2B5EF4-FFF2-40B4-BE49-F238E27FC236}">
                <a16:creationId xmlns:a16="http://schemas.microsoft.com/office/drawing/2014/main" id="{043C928C-9331-4999-91E6-485E59DC52D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39" b="5091"/>
          <a:stretch/>
        </p:blipFill>
        <p:spPr>
          <a:xfrm>
            <a:off x="6210300" y="3418104"/>
            <a:ext cx="6096000" cy="3429000"/>
          </a:xfrm>
          <a:prstGeom prst="rect">
            <a:avLst/>
          </a:prstGeom>
        </p:spPr>
      </p:pic>
      <p:pic>
        <p:nvPicPr>
          <p:cNvPr id="9" name="Kuva 8" descr="Kuva, joka sisältää kohteen ulko, ruoho, henkilö, mies&#10;&#10;Kuvaus luotu automaattisesti">
            <a:extLst>
              <a:ext uri="{FF2B5EF4-FFF2-40B4-BE49-F238E27FC236}">
                <a16:creationId xmlns:a16="http://schemas.microsoft.com/office/drawing/2014/main" id="{9F3DB7E8-6103-40CE-83E0-9AB0D371225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85" b="5745"/>
          <a:stretch/>
        </p:blipFill>
        <p:spPr>
          <a:xfrm>
            <a:off x="20" y="3429000"/>
            <a:ext cx="6095980" cy="3429000"/>
          </a:xfrm>
          <a:prstGeom prst="rect">
            <a:avLst/>
          </a:prstGeom>
        </p:spPr>
      </p:pic>
      <p:pic>
        <p:nvPicPr>
          <p:cNvPr id="7" name="Kuva 6" descr="Kuva, joka sisältää kohteen henkilö, lumi, ulko, mies&#10;&#10;Kuvaus luotu automaattisesti">
            <a:extLst>
              <a:ext uri="{FF2B5EF4-FFF2-40B4-BE49-F238E27FC236}">
                <a16:creationId xmlns:a16="http://schemas.microsoft.com/office/drawing/2014/main" id="{CFA29913-8459-45B8-B0DB-01050795BA0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40" b="4267"/>
          <a:stretch/>
        </p:blipFill>
        <p:spPr>
          <a:xfrm>
            <a:off x="6096000" y="10"/>
            <a:ext cx="6096000" cy="3428990"/>
          </a:xfrm>
          <a:prstGeom prst="rect">
            <a:avLst/>
          </a:prstGeom>
        </p:spPr>
      </p:pic>
      <p:pic>
        <p:nvPicPr>
          <p:cNvPr id="2" name="Kuva 1" descr="Kuva, joka sisältää kohteen urheilu, henkilö, sisä, peli&#10;&#10;Kuvaus luotu automaattisesti">
            <a:extLst>
              <a:ext uri="{FF2B5EF4-FFF2-40B4-BE49-F238E27FC236}">
                <a16:creationId xmlns:a16="http://schemas.microsoft.com/office/drawing/2014/main" id="{1C2CF3E5-1EEC-4149-81CA-38B8279B2FE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65" b="21385"/>
          <a:stretch/>
        </p:blipFill>
        <p:spPr>
          <a:xfrm>
            <a:off x="20" y="10"/>
            <a:ext cx="6095980" cy="3428990"/>
          </a:xfrm>
          <a:prstGeom prst="rect">
            <a:avLst/>
          </a:prstGeom>
        </p:spPr>
      </p:pic>
      <p:graphicFrame>
        <p:nvGraphicFramePr>
          <p:cNvPr id="3" name="Taulukko 3">
            <a:extLst>
              <a:ext uri="{FF2B5EF4-FFF2-40B4-BE49-F238E27FC236}">
                <a16:creationId xmlns:a16="http://schemas.microsoft.com/office/drawing/2014/main" id="{49B73A91-521F-4DAC-807C-BB124943B53C}"/>
              </a:ext>
            </a:extLst>
          </p:cNvPr>
          <p:cNvGraphicFramePr>
            <a:graphicFrameLocks noGrp="1"/>
          </p:cNvGraphicFramePr>
          <p:nvPr/>
        </p:nvGraphicFramePr>
        <p:xfrm>
          <a:off x="533400" y="165454"/>
          <a:ext cx="11506200" cy="60981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35400">
                  <a:extLst>
                    <a:ext uri="{9D8B030D-6E8A-4147-A177-3AD203B41FA5}">
                      <a16:colId xmlns:a16="http://schemas.microsoft.com/office/drawing/2014/main" val="3812553527"/>
                    </a:ext>
                  </a:extLst>
                </a:gridCol>
                <a:gridCol w="3835400">
                  <a:extLst>
                    <a:ext uri="{9D8B030D-6E8A-4147-A177-3AD203B41FA5}">
                      <a16:colId xmlns:a16="http://schemas.microsoft.com/office/drawing/2014/main" val="1538217530"/>
                    </a:ext>
                  </a:extLst>
                </a:gridCol>
                <a:gridCol w="3835400">
                  <a:extLst>
                    <a:ext uri="{9D8B030D-6E8A-4147-A177-3AD203B41FA5}">
                      <a16:colId xmlns:a16="http://schemas.microsoft.com/office/drawing/2014/main" val="437212276"/>
                    </a:ext>
                  </a:extLst>
                </a:gridCol>
              </a:tblGrid>
              <a:tr h="1105677">
                <a:tc>
                  <a:txBody>
                    <a:bodyPr/>
                    <a:lstStyle/>
                    <a:p>
                      <a:pPr algn="ctr"/>
                      <a:r>
                        <a:rPr lang="fi-FI" dirty="0">
                          <a:latin typeface="+mn-lt"/>
                          <a:cs typeface="Arial" panose="020B0604020202020204" pitchFamily="34" charset="0"/>
                        </a:rPr>
                        <a:t>MISSIO</a:t>
                      </a:r>
                    </a:p>
                  </a:txBody>
                  <a:tcPr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dirty="0">
                          <a:latin typeface="+mn-lt"/>
                          <a:cs typeface="Arial" panose="020B0604020202020204" pitchFamily="34" charset="0"/>
                        </a:rPr>
                        <a:t>VISIO</a:t>
                      </a:r>
                    </a:p>
                  </a:txBody>
                  <a:tcPr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dirty="0">
                          <a:latin typeface="+mn-lt"/>
                          <a:cs typeface="Arial" panose="020B0604020202020204" pitchFamily="34" charset="0"/>
                        </a:rPr>
                        <a:t>ARVOT</a:t>
                      </a:r>
                    </a:p>
                  </a:txBody>
                  <a:tcPr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10693034"/>
                  </a:ext>
                </a:extLst>
              </a:tr>
              <a:tr h="4127862">
                <a:tc>
                  <a:txBody>
                    <a:bodyPr/>
                    <a:lstStyle/>
                    <a:p>
                      <a:pPr algn="ctr"/>
                      <a:r>
                        <a:rPr lang="fi-FI" dirty="0">
                          <a:latin typeface="+mn-lt"/>
                          <a:cs typeface="Arial" panose="020B0604020202020204" pitchFamily="34" charset="0"/>
                        </a:rPr>
                        <a:t>Liikuttaa monipuolisesti Puolustusvoimien ja Rajavartiolaitoksen varusmiehiä sekä henkilöstöä.</a:t>
                      </a:r>
                    </a:p>
                    <a:p>
                      <a:pPr algn="ctr"/>
                      <a:endParaRPr lang="fi-FI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br>
                        <a:rPr lang="fi-FI" dirty="0">
                          <a:latin typeface="+mn-lt"/>
                          <a:cs typeface="Arial" panose="020B0604020202020204" pitchFamily="34" charset="0"/>
                        </a:rPr>
                      </a:br>
                      <a:r>
                        <a:rPr lang="fi-FI" dirty="0">
                          <a:latin typeface="+mn-lt"/>
                          <a:cs typeface="Arial" panose="020B0604020202020204" pitchFamily="34" charset="0"/>
                        </a:rPr>
                        <a:t>Liikunnalla valmiutta</a:t>
                      </a:r>
                    </a:p>
                    <a:p>
                      <a:pPr algn="ctr"/>
                      <a:endParaRPr lang="fi-FI" dirty="0">
                        <a:highlight>
                          <a:srgbClr val="FFFF00"/>
                        </a:highlight>
                        <a:latin typeface="+mn-lt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fi-FI" dirty="0">
                        <a:highlight>
                          <a:srgbClr val="FFFF00"/>
                        </a:highlight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i-FI" dirty="0">
                        <a:latin typeface="+mn-lt"/>
                        <a:cs typeface="Arial" panose="020B0604020202020204" pitchFamily="34" charset="0"/>
                      </a:endParaRPr>
                    </a:p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i-FI" dirty="0">
                        <a:latin typeface="+mn-lt"/>
                        <a:cs typeface="Arial" panose="020B0604020202020204" pitchFamily="34" charset="0"/>
                      </a:endParaRPr>
                    </a:p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i-FI" dirty="0">
                        <a:latin typeface="+mn-lt"/>
                        <a:cs typeface="Arial" panose="020B0604020202020204" pitchFamily="34" charset="0"/>
                      </a:endParaRPr>
                    </a:p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i-FI" dirty="0">
                        <a:latin typeface="+mn-lt"/>
                        <a:cs typeface="Arial" panose="020B0604020202020204" pitchFamily="34" charset="0"/>
                      </a:endParaRPr>
                    </a:p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dirty="0">
                          <a:latin typeface="+mn-lt"/>
                          <a:cs typeface="Arial" panose="020B0604020202020204" pitchFamily="34" charset="0"/>
                        </a:rPr>
                        <a:t>Liikuntamyönteisyys</a:t>
                      </a:r>
                      <a:br>
                        <a:rPr lang="fi-FI" dirty="0">
                          <a:latin typeface="+mn-lt"/>
                          <a:cs typeface="Arial" panose="020B0604020202020204" pitchFamily="34" charset="0"/>
                        </a:rPr>
                      </a:br>
                      <a:br>
                        <a:rPr lang="fi-FI" dirty="0">
                          <a:latin typeface="+mn-lt"/>
                          <a:cs typeface="Arial" panose="020B0604020202020204" pitchFamily="34" charset="0"/>
                        </a:rPr>
                      </a:br>
                      <a:r>
                        <a:rPr lang="fi-FI" dirty="0">
                          <a:latin typeface="+mn-lt"/>
                          <a:cs typeface="Arial" panose="020B0604020202020204" pitchFamily="34" charset="0"/>
                        </a:rPr>
                        <a:t>Maanpuolustustahto</a:t>
                      </a:r>
                      <a:br>
                        <a:rPr lang="fi-FI" dirty="0">
                          <a:latin typeface="+mn-lt"/>
                          <a:cs typeface="Arial" panose="020B0604020202020204" pitchFamily="34" charset="0"/>
                        </a:rPr>
                      </a:br>
                      <a:br>
                        <a:rPr lang="fi-FI" dirty="0">
                          <a:latin typeface="+mn-lt"/>
                          <a:cs typeface="Arial" panose="020B0604020202020204" pitchFamily="34" charset="0"/>
                        </a:rPr>
                      </a:br>
                      <a:r>
                        <a:rPr lang="fi-FI" dirty="0">
                          <a:latin typeface="+mn-lt"/>
                          <a:cs typeface="Arial" panose="020B0604020202020204" pitchFamily="34" charset="0"/>
                        </a:rPr>
                        <a:t>Yhteisöllisyys</a:t>
                      </a:r>
                      <a:br>
                        <a:rPr lang="fi-FI" dirty="0">
                          <a:latin typeface="+mn-lt"/>
                          <a:cs typeface="Arial" panose="020B0604020202020204" pitchFamily="34" charset="0"/>
                        </a:rPr>
                      </a:br>
                      <a:endParaRPr lang="fi-FI" dirty="0">
                        <a:latin typeface="+mn-lt"/>
                        <a:cs typeface="Arial" panose="020B0604020202020204" pitchFamily="34" charset="0"/>
                      </a:endParaRPr>
                    </a:p>
                    <a:p>
                      <a:pPr marL="0" indent="0" algn="ctr">
                        <a:buFontTx/>
                        <a:buNone/>
                      </a:pPr>
                      <a:r>
                        <a:rPr lang="fi-FI" dirty="0">
                          <a:latin typeface="+mn-lt"/>
                          <a:cs typeface="Arial" panose="020B0604020202020204" pitchFamily="34" charset="0"/>
                        </a:rPr>
                        <a:t>Tasa-arvo ja yhdenvertaisuus</a:t>
                      </a:r>
                    </a:p>
                    <a:p>
                      <a:pPr marL="0" indent="0" algn="ctr">
                        <a:buFontTx/>
                        <a:buNone/>
                      </a:pPr>
                      <a:endParaRPr lang="fi-FI" dirty="0">
                        <a:highlight>
                          <a:srgbClr val="FFFF00"/>
                        </a:highlight>
                        <a:latin typeface="+mn-lt"/>
                        <a:cs typeface="Arial" panose="020B0604020202020204" pitchFamily="34" charset="0"/>
                      </a:endParaRPr>
                    </a:p>
                    <a:p>
                      <a:pPr marL="0" indent="0" algn="ctr">
                        <a:buFontTx/>
                        <a:buNone/>
                      </a:pPr>
                      <a:endParaRPr lang="fi-FI" dirty="0">
                        <a:highlight>
                          <a:srgbClr val="FFFF00"/>
                        </a:highlight>
                        <a:latin typeface="+mn-lt"/>
                        <a:cs typeface="Arial" panose="020B0604020202020204" pitchFamily="34" charset="0"/>
                      </a:endParaRPr>
                    </a:p>
                    <a:p>
                      <a:pPr marL="0" indent="0" algn="ctr">
                        <a:buFontTx/>
                        <a:buNone/>
                      </a:pPr>
                      <a:endParaRPr lang="fi-FI" dirty="0">
                        <a:highlight>
                          <a:srgbClr val="FFFF00"/>
                        </a:highlight>
                        <a:latin typeface="+mn-lt"/>
                        <a:cs typeface="Arial" panose="020B0604020202020204" pitchFamily="34" charset="0"/>
                      </a:endParaRPr>
                    </a:p>
                    <a:p>
                      <a:pPr marL="0" indent="0" algn="ctr">
                        <a:buFontTx/>
                        <a:buNone/>
                      </a:pPr>
                      <a:endParaRPr lang="fi-FI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33994"/>
                  </a:ext>
                </a:extLst>
              </a:tr>
              <a:tr h="786259">
                <a:tc gridSpan="3">
                  <a:txBody>
                    <a:bodyPr/>
                    <a:lstStyle/>
                    <a:p>
                      <a:pPr algn="ctr"/>
                      <a:endParaRPr lang="fi-FI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i-FI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i-FI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61471762"/>
                  </a:ext>
                </a:extLst>
              </a:tr>
            </a:tbl>
          </a:graphicData>
        </a:graphic>
      </p:graphicFrame>
      <p:pic>
        <p:nvPicPr>
          <p:cNvPr id="5" name="Kuva 4">
            <a:extLst>
              <a:ext uri="{FF2B5EF4-FFF2-40B4-BE49-F238E27FC236}">
                <a16:creationId xmlns:a16="http://schemas.microsoft.com/office/drawing/2014/main" id="{EECD47F2-89BD-49CC-8392-53602D79C17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79" y="5435278"/>
            <a:ext cx="1638221" cy="6455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253651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7" name="Rectangle 35846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Kuva 2" descr="Kuva, joka sisältää kohteen lattia, henkilö, sisä-&#10;&#10;Kuvaus luotu automaattisesti">
            <a:extLst>
              <a:ext uri="{FF2B5EF4-FFF2-40B4-BE49-F238E27FC236}">
                <a16:creationId xmlns:a16="http://schemas.microsoft.com/office/drawing/2014/main" id="{D09DC7A0-025F-4984-E397-A3B843C44BD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35842" name="Otsikko 1">
            <a:extLst>
              <a:ext uri="{FF2B5EF4-FFF2-40B4-BE49-F238E27FC236}">
                <a16:creationId xmlns:a16="http://schemas.microsoft.com/office/drawing/2014/main" id="{438FC961-1530-6A21-34A1-E3132530DF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122362"/>
            <a:ext cx="9144000" cy="290051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 eaLnBrk="1" hangingPunct="1"/>
            <a:r>
              <a:rPr lang="en-US" altLang="fi-FI" sz="6000">
                <a:solidFill>
                  <a:srgbClr val="FFFFFF"/>
                </a:solidFill>
                <a:latin typeface="+mj-lt"/>
                <a:cs typeface="+mj-cs"/>
              </a:rPr>
              <a:t>Varusmiesten liikuntakerhot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6" name="Rectangle 37895">
            <a:extLst>
              <a:ext uri="{FF2B5EF4-FFF2-40B4-BE49-F238E27FC236}">
                <a16:creationId xmlns:a16="http://schemas.microsoft.com/office/drawing/2014/main" id="{9228552E-C8B1-4A80-8448-0787CE0FC7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Kuva 2" descr="Kuva, joka sisältää kohteen henkilö, piha-, lumi, rinne&#10;&#10;Kuvaus luotu automaattisesti">
            <a:extLst>
              <a:ext uri="{FF2B5EF4-FFF2-40B4-BE49-F238E27FC236}">
                <a16:creationId xmlns:a16="http://schemas.microsoft.com/office/drawing/2014/main" id="{727A495B-7DBB-38DE-CEDA-E68D1053AB5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3062" b="6212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37890" name="Otsikko 1">
            <a:extLst>
              <a:ext uri="{FF2B5EF4-FFF2-40B4-BE49-F238E27FC236}">
                <a16:creationId xmlns:a16="http://schemas.microsoft.com/office/drawing/2014/main" id="{A0BE4193-1689-20AF-5401-AAA61B82CC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fi-FI" altLang="fi-FI" sz="3700">
                <a:solidFill>
                  <a:srgbClr val="FFFFFF"/>
                </a:solidFill>
                <a:cs typeface="Times New Roman" panose="02020603050405020304" pitchFamily="18" charset="0"/>
              </a:rPr>
              <a:t>Varusmiesten liikuntakerhotoiminnan tavoitteet</a:t>
            </a:r>
            <a:br>
              <a:rPr lang="fi-FI" altLang="fi-FI" sz="370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fi-FI" altLang="fi-FI" sz="3700">
              <a:solidFill>
                <a:srgbClr val="FFFFFF"/>
              </a:solidFill>
            </a:endParaRPr>
          </a:p>
        </p:txBody>
      </p:sp>
      <p:sp>
        <p:nvSpPr>
          <p:cNvPr id="37891" name="Sisällön paikkamerkki 2">
            <a:extLst>
              <a:ext uri="{FF2B5EF4-FFF2-40B4-BE49-F238E27FC236}">
                <a16:creationId xmlns:a16="http://schemas.microsoft.com/office/drawing/2014/main" id="{58023E05-F25F-E70A-A077-EE6186FBE7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/>
          </a:bodyPr>
          <a:lstStyle/>
          <a:p>
            <a:r>
              <a:rPr lang="fi-FI" altLang="fi-FI" sz="2200">
                <a:solidFill>
                  <a:srgbClr val="FFFFFF"/>
                </a:solidFill>
                <a:cs typeface="Times New Roman" panose="02020603050405020304" pitchFamily="18" charset="0"/>
              </a:rPr>
              <a:t>Tutustua uusiin liikuntalajeihin</a:t>
            </a:r>
            <a:endParaRPr lang="fi-FI" altLang="fi-FI" sz="220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fi-FI" altLang="fi-FI" sz="2200">
                <a:solidFill>
                  <a:srgbClr val="FFFFFF"/>
                </a:solidFill>
                <a:cs typeface="Times New Roman" panose="02020603050405020304" pitchFamily="18" charset="0"/>
              </a:rPr>
              <a:t>Antaa tilaisuus osallistua ohjattuun liikuntakerhotoimintaan</a:t>
            </a:r>
            <a:endParaRPr lang="fi-FI" altLang="fi-FI" sz="220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fi-FI" altLang="fi-FI" sz="2200">
                <a:solidFill>
                  <a:srgbClr val="FFFFFF"/>
                </a:solidFill>
                <a:cs typeface="Times New Roman" panose="02020603050405020304" pitchFamily="18" charset="0"/>
              </a:rPr>
              <a:t>Opettaa taitoja, joista on hyötyä siviilielämässäkin</a:t>
            </a:r>
            <a:endParaRPr lang="fi-FI" altLang="fi-FI" sz="220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fi-FI" altLang="fi-FI" sz="2200">
                <a:solidFill>
                  <a:srgbClr val="FFFFFF"/>
                </a:solidFill>
                <a:cs typeface="Times New Roman" panose="02020603050405020304" pitchFamily="18" charset="0"/>
              </a:rPr>
              <a:t>Madaltaa kynnystä lähteä liikkumaan</a:t>
            </a:r>
            <a:endParaRPr lang="fi-FI" altLang="fi-FI" sz="220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fi-FI" altLang="fi-FI" sz="2200">
                <a:solidFill>
                  <a:srgbClr val="FFFFFF"/>
                </a:solidFill>
                <a:cs typeface="Times New Roman" panose="02020603050405020304" pitchFamily="18" charset="0"/>
              </a:rPr>
              <a:t>Synnyttää pysyvä liikuntaharrastus</a:t>
            </a:r>
            <a:endParaRPr lang="fi-FI" altLang="fi-FI" sz="220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fi-FI" altLang="fi-FI" sz="2200">
              <a:solidFill>
                <a:srgbClr val="FFFFFF"/>
              </a:solidFill>
            </a:endParaRPr>
          </a:p>
          <a:p>
            <a:r>
              <a:rPr lang="fi-FI" altLang="fi-FI" sz="2200">
                <a:solidFill>
                  <a:srgbClr val="FFFFFF"/>
                </a:solidFill>
                <a:cs typeface="Times New Roman" panose="02020603050405020304" pitchFamily="18" charset="0"/>
              </a:rPr>
              <a:t>Varusmiesten liikuntakerhot toimivat varusmiesten ehdoilla. Toiminta perustuu varusmiesten tahtoon ja kiinnostukseen harrastaa erilaisia liikuntamuotoja. Kerhotoiminnan edellytyksistä huolehtii henkilökunnan keskuudesta nimetty ohjaaja, mutta itse kerhoissa varusmiehet ohjaavat omaa toimintaansa.</a:t>
            </a:r>
            <a:endParaRPr lang="fi-FI" altLang="fi-FI" sz="220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fi-FI" altLang="fi-FI" sz="2200">
              <a:solidFill>
                <a:srgbClr val="FFFFFF"/>
              </a:solidFill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6872" name="Rectangle 36871">
            <a:extLst>
              <a:ext uri="{FF2B5EF4-FFF2-40B4-BE49-F238E27FC236}">
                <a16:creationId xmlns:a16="http://schemas.microsoft.com/office/drawing/2014/main" id="{1A9F7B4E-B03D-4F64-BE33-00D074458D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Kuva 2" descr="Kuva, joka sisältää kohteen ruoho, henkilö, taivas, piha-&#10;&#10;Kuvaus luotu automaattisesti">
            <a:extLst>
              <a:ext uri="{FF2B5EF4-FFF2-40B4-BE49-F238E27FC236}">
                <a16:creationId xmlns:a16="http://schemas.microsoft.com/office/drawing/2014/main" id="{3CB01558-AD48-8272-6380-7B2EA421FD0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11307" b="6276"/>
          <a:stretch/>
        </p:blipFill>
        <p:spPr>
          <a:xfrm>
            <a:off x="20" y="10"/>
            <a:ext cx="12191979" cy="6857990"/>
          </a:xfrm>
          <a:prstGeom prst="rect">
            <a:avLst/>
          </a:prstGeom>
        </p:spPr>
      </p:pic>
      <p:sp>
        <p:nvSpPr>
          <p:cNvPr id="36866" name="Otsikko 1">
            <a:extLst>
              <a:ext uri="{FF2B5EF4-FFF2-40B4-BE49-F238E27FC236}">
                <a16:creationId xmlns:a16="http://schemas.microsoft.com/office/drawing/2014/main" id="{31175179-A883-3F7D-4785-AA25261687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fi-FI" altLang="fi-FI" sz="4200">
                <a:solidFill>
                  <a:srgbClr val="FFFFFF"/>
                </a:solidFill>
              </a:rPr>
              <a:t>Varusmiesten liikuntakerhotoiminta (VLK)</a:t>
            </a:r>
          </a:p>
        </p:txBody>
      </p:sp>
      <p:sp>
        <p:nvSpPr>
          <p:cNvPr id="36874" name="sketchy line">
            <a:extLst>
              <a:ext uri="{FF2B5EF4-FFF2-40B4-BE49-F238E27FC236}">
                <a16:creationId xmlns:a16="http://schemas.microsoft.com/office/drawing/2014/main" id="{7E2BE7F7-CA89-4002-ACCE-A478AEA24F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4399" y="1681544"/>
            <a:ext cx="9692640" cy="18288"/>
          </a:xfrm>
          <a:custGeom>
            <a:avLst/>
            <a:gdLst>
              <a:gd name="connsiteX0" fmla="*/ 0 w 9692640"/>
              <a:gd name="connsiteY0" fmla="*/ 0 h 18288"/>
              <a:gd name="connsiteX1" fmla="*/ 401552 w 9692640"/>
              <a:gd name="connsiteY1" fmla="*/ 0 h 18288"/>
              <a:gd name="connsiteX2" fmla="*/ 996957 w 9692640"/>
              <a:gd name="connsiteY2" fmla="*/ 0 h 18288"/>
              <a:gd name="connsiteX3" fmla="*/ 1398509 w 9692640"/>
              <a:gd name="connsiteY3" fmla="*/ 0 h 18288"/>
              <a:gd name="connsiteX4" fmla="*/ 2090841 w 9692640"/>
              <a:gd name="connsiteY4" fmla="*/ 0 h 18288"/>
              <a:gd name="connsiteX5" fmla="*/ 2686246 w 9692640"/>
              <a:gd name="connsiteY5" fmla="*/ 0 h 18288"/>
              <a:gd name="connsiteX6" fmla="*/ 3475504 w 9692640"/>
              <a:gd name="connsiteY6" fmla="*/ 0 h 18288"/>
              <a:gd name="connsiteX7" fmla="*/ 4361688 w 9692640"/>
              <a:gd name="connsiteY7" fmla="*/ 0 h 18288"/>
              <a:gd name="connsiteX8" fmla="*/ 5054019 w 9692640"/>
              <a:gd name="connsiteY8" fmla="*/ 0 h 18288"/>
              <a:gd name="connsiteX9" fmla="*/ 5940204 w 9692640"/>
              <a:gd name="connsiteY9" fmla="*/ 0 h 18288"/>
              <a:gd name="connsiteX10" fmla="*/ 6632535 w 9692640"/>
              <a:gd name="connsiteY10" fmla="*/ 0 h 18288"/>
              <a:gd name="connsiteX11" fmla="*/ 7034087 w 9692640"/>
              <a:gd name="connsiteY11" fmla="*/ 0 h 18288"/>
              <a:gd name="connsiteX12" fmla="*/ 7532566 w 9692640"/>
              <a:gd name="connsiteY12" fmla="*/ 0 h 18288"/>
              <a:gd name="connsiteX13" fmla="*/ 8418750 w 9692640"/>
              <a:gd name="connsiteY13" fmla="*/ 0 h 18288"/>
              <a:gd name="connsiteX14" fmla="*/ 9692640 w 9692640"/>
              <a:gd name="connsiteY14" fmla="*/ 0 h 18288"/>
              <a:gd name="connsiteX15" fmla="*/ 9692640 w 9692640"/>
              <a:gd name="connsiteY15" fmla="*/ 18288 h 18288"/>
              <a:gd name="connsiteX16" fmla="*/ 9000309 w 9692640"/>
              <a:gd name="connsiteY16" fmla="*/ 18288 h 18288"/>
              <a:gd name="connsiteX17" fmla="*/ 8307977 w 9692640"/>
              <a:gd name="connsiteY17" fmla="*/ 18288 h 18288"/>
              <a:gd name="connsiteX18" fmla="*/ 7712572 w 9692640"/>
              <a:gd name="connsiteY18" fmla="*/ 18288 h 18288"/>
              <a:gd name="connsiteX19" fmla="*/ 7214093 w 9692640"/>
              <a:gd name="connsiteY19" fmla="*/ 18288 h 18288"/>
              <a:gd name="connsiteX20" fmla="*/ 6327909 w 9692640"/>
              <a:gd name="connsiteY20" fmla="*/ 18288 h 18288"/>
              <a:gd name="connsiteX21" fmla="*/ 5635578 w 9692640"/>
              <a:gd name="connsiteY21" fmla="*/ 18288 h 18288"/>
              <a:gd name="connsiteX22" fmla="*/ 4846320 w 9692640"/>
              <a:gd name="connsiteY22" fmla="*/ 18288 h 18288"/>
              <a:gd name="connsiteX23" fmla="*/ 4444768 w 9692640"/>
              <a:gd name="connsiteY23" fmla="*/ 18288 h 18288"/>
              <a:gd name="connsiteX24" fmla="*/ 3946289 w 9692640"/>
              <a:gd name="connsiteY24" fmla="*/ 18288 h 18288"/>
              <a:gd name="connsiteX25" fmla="*/ 3253958 w 9692640"/>
              <a:gd name="connsiteY25" fmla="*/ 18288 h 18288"/>
              <a:gd name="connsiteX26" fmla="*/ 2464700 w 9692640"/>
              <a:gd name="connsiteY26" fmla="*/ 18288 h 18288"/>
              <a:gd name="connsiteX27" fmla="*/ 2063148 w 9692640"/>
              <a:gd name="connsiteY27" fmla="*/ 18288 h 18288"/>
              <a:gd name="connsiteX28" fmla="*/ 1661595 w 9692640"/>
              <a:gd name="connsiteY28" fmla="*/ 18288 h 18288"/>
              <a:gd name="connsiteX29" fmla="*/ 969264 w 9692640"/>
              <a:gd name="connsiteY29" fmla="*/ 18288 h 18288"/>
              <a:gd name="connsiteX30" fmla="*/ 0 w 9692640"/>
              <a:gd name="connsiteY30" fmla="*/ 18288 h 18288"/>
              <a:gd name="connsiteX31" fmla="*/ 0 w 9692640"/>
              <a:gd name="connsiteY3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9692640" h="18288" fill="none" extrusionOk="0">
                <a:moveTo>
                  <a:pt x="0" y="0"/>
                </a:moveTo>
                <a:cubicBezTo>
                  <a:pt x="142992" y="4732"/>
                  <a:pt x="265909" y="-3365"/>
                  <a:pt x="401552" y="0"/>
                </a:cubicBezTo>
                <a:cubicBezTo>
                  <a:pt x="537195" y="3365"/>
                  <a:pt x="738153" y="6482"/>
                  <a:pt x="996957" y="0"/>
                </a:cubicBezTo>
                <a:cubicBezTo>
                  <a:pt x="1255762" y="-6482"/>
                  <a:pt x="1280511" y="12509"/>
                  <a:pt x="1398509" y="0"/>
                </a:cubicBezTo>
                <a:cubicBezTo>
                  <a:pt x="1516507" y="-12509"/>
                  <a:pt x="1782573" y="-31523"/>
                  <a:pt x="2090841" y="0"/>
                </a:cubicBezTo>
                <a:cubicBezTo>
                  <a:pt x="2399109" y="31523"/>
                  <a:pt x="2488380" y="26286"/>
                  <a:pt x="2686246" y="0"/>
                </a:cubicBezTo>
                <a:cubicBezTo>
                  <a:pt x="2884112" y="-26286"/>
                  <a:pt x="3186024" y="-14734"/>
                  <a:pt x="3475504" y="0"/>
                </a:cubicBezTo>
                <a:cubicBezTo>
                  <a:pt x="3764984" y="14734"/>
                  <a:pt x="4053017" y="43292"/>
                  <a:pt x="4361688" y="0"/>
                </a:cubicBezTo>
                <a:cubicBezTo>
                  <a:pt x="4670359" y="-43292"/>
                  <a:pt x="4736164" y="-729"/>
                  <a:pt x="5054019" y="0"/>
                </a:cubicBezTo>
                <a:cubicBezTo>
                  <a:pt x="5371874" y="729"/>
                  <a:pt x="5543528" y="-22963"/>
                  <a:pt x="5940204" y="0"/>
                </a:cubicBezTo>
                <a:cubicBezTo>
                  <a:pt x="6336881" y="22963"/>
                  <a:pt x="6423838" y="6469"/>
                  <a:pt x="6632535" y="0"/>
                </a:cubicBezTo>
                <a:cubicBezTo>
                  <a:pt x="6841232" y="-6469"/>
                  <a:pt x="6852819" y="17036"/>
                  <a:pt x="7034087" y="0"/>
                </a:cubicBezTo>
                <a:cubicBezTo>
                  <a:pt x="7215355" y="-17036"/>
                  <a:pt x="7313136" y="11151"/>
                  <a:pt x="7532566" y="0"/>
                </a:cubicBezTo>
                <a:cubicBezTo>
                  <a:pt x="7751996" y="-11151"/>
                  <a:pt x="8015001" y="25614"/>
                  <a:pt x="8418750" y="0"/>
                </a:cubicBezTo>
                <a:cubicBezTo>
                  <a:pt x="8822499" y="-25614"/>
                  <a:pt x="9163239" y="48603"/>
                  <a:pt x="9692640" y="0"/>
                </a:cubicBezTo>
                <a:cubicBezTo>
                  <a:pt x="9691955" y="4437"/>
                  <a:pt x="9693170" y="10717"/>
                  <a:pt x="9692640" y="18288"/>
                </a:cubicBezTo>
                <a:cubicBezTo>
                  <a:pt x="9545125" y="42172"/>
                  <a:pt x="9164259" y="6706"/>
                  <a:pt x="9000309" y="18288"/>
                </a:cubicBezTo>
                <a:cubicBezTo>
                  <a:pt x="8836359" y="29870"/>
                  <a:pt x="8521035" y="-14108"/>
                  <a:pt x="8307977" y="18288"/>
                </a:cubicBezTo>
                <a:cubicBezTo>
                  <a:pt x="8094919" y="50684"/>
                  <a:pt x="7881757" y="11235"/>
                  <a:pt x="7712572" y="18288"/>
                </a:cubicBezTo>
                <a:cubicBezTo>
                  <a:pt x="7543387" y="25341"/>
                  <a:pt x="7358861" y="20625"/>
                  <a:pt x="7214093" y="18288"/>
                </a:cubicBezTo>
                <a:cubicBezTo>
                  <a:pt x="7069325" y="15951"/>
                  <a:pt x="6523705" y="52160"/>
                  <a:pt x="6327909" y="18288"/>
                </a:cubicBezTo>
                <a:cubicBezTo>
                  <a:pt x="6132113" y="-15584"/>
                  <a:pt x="5923847" y="21204"/>
                  <a:pt x="5635578" y="18288"/>
                </a:cubicBezTo>
                <a:cubicBezTo>
                  <a:pt x="5347309" y="15372"/>
                  <a:pt x="5114749" y="50642"/>
                  <a:pt x="4846320" y="18288"/>
                </a:cubicBezTo>
                <a:cubicBezTo>
                  <a:pt x="4577891" y="-14066"/>
                  <a:pt x="4576701" y="1487"/>
                  <a:pt x="4444768" y="18288"/>
                </a:cubicBezTo>
                <a:cubicBezTo>
                  <a:pt x="4312835" y="35089"/>
                  <a:pt x="4112575" y="15158"/>
                  <a:pt x="3946289" y="18288"/>
                </a:cubicBezTo>
                <a:cubicBezTo>
                  <a:pt x="3780003" y="21418"/>
                  <a:pt x="3396009" y="18797"/>
                  <a:pt x="3253958" y="18288"/>
                </a:cubicBezTo>
                <a:cubicBezTo>
                  <a:pt x="3111907" y="17779"/>
                  <a:pt x="2760272" y="57223"/>
                  <a:pt x="2464700" y="18288"/>
                </a:cubicBezTo>
                <a:cubicBezTo>
                  <a:pt x="2169128" y="-20647"/>
                  <a:pt x="2232262" y="7960"/>
                  <a:pt x="2063148" y="18288"/>
                </a:cubicBezTo>
                <a:cubicBezTo>
                  <a:pt x="1894034" y="28616"/>
                  <a:pt x="1799338" y="3019"/>
                  <a:pt x="1661595" y="18288"/>
                </a:cubicBezTo>
                <a:cubicBezTo>
                  <a:pt x="1523852" y="33557"/>
                  <a:pt x="1113928" y="-4352"/>
                  <a:pt x="969264" y="18288"/>
                </a:cubicBezTo>
                <a:cubicBezTo>
                  <a:pt x="824600" y="40928"/>
                  <a:pt x="356149" y="-3128"/>
                  <a:pt x="0" y="18288"/>
                </a:cubicBezTo>
                <a:cubicBezTo>
                  <a:pt x="-540" y="12521"/>
                  <a:pt x="894" y="7749"/>
                  <a:pt x="0" y="0"/>
                </a:cubicBezTo>
                <a:close/>
              </a:path>
              <a:path w="9692640" h="18288" stroke="0" extrusionOk="0">
                <a:moveTo>
                  <a:pt x="0" y="0"/>
                </a:moveTo>
                <a:cubicBezTo>
                  <a:pt x="162642" y="3864"/>
                  <a:pt x="346119" y="-18364"/>
                  <a:pt x="498479" y="0"/>
                </a:cubicBezTo>
                <a:cubicBezTo>
                  <a:pt x="650839" y="18364"/>
                  <a:pt x="712065" y="-9389"/>
                  <a:pt x="900031" y="0"/>
                </a:cubicBezTo>
                <a:cubicBezTo>
                  <a:pt x="1087997" y="9389"/>
                  <a:pt x="1177291" y="3685"/>
                  <a:pt x="1398509" y="0"/>
                </a:cubicBezTo>
                <a:cubicBezTo>
                  <a:pt x="1619727" y="-3685"/>
                  <a:pt x="1874008" y="-8897"/>
                  <a:pt x="2090841" y="0"/>
                </a:cubicBezTo>
                <a:cubicBezTo>
                  <a:pt x="2307674" y="8897"/>
                  <a:pt x="2573432" y="-313"/>
                  <a:pt x="2880099" y="0"/>
                </a:cubicBezTo>
                <a:cubicBezTo>
                  <a:pt x="3186766" y="313"/>
                  <a:pt x="3422577" y="10664"/>
                  <a:pt x="3766283" y="0"/>
                </a:cubicBezTo>
                <a:cubicBezTo>
                  <a:pt x="4109989" y="-10664"/>
                  <a:pt x="4342683" y="-32873"/>
                  <a:pt x="4652467" y="0"/>
                </a:cubicBezTo>
                <a:cubicBezTo>
                  <a:pt x="4962251" y="32873"/>
                  <a:pt x="5122120" y="29155"/>
                  <a:pt x="5247872" y="0"/>
                </a:cubicBezTo>
                <a:cubicBezTo>
                  <a:pt x="5373625" y="-29155"/>
                  <a:pt x="5749491" y="1706"/>
                  <a:pt x="6037130" y="0"/>
                </a:cubicBezTo>
                <a:cubicBezTo>
                  <a:pt x="6324769" y="-1706"/>
                  <a:pt x="6531407" y="1172"/>
                  <a:pt x="6729461" y="0"/>
                </a:cubicBezTo>
                <a:cubicBezTo>
                  <a:pt x="6927515" y="-1172"/>
                  <a:pt x="7096794" y="-1520"/>
                  <a:pt x="7324867" y="0"/>
                </a:cubicBezTo>
                <a:cubicBezTo>
                  <a:pt x="7552940" y="1520"/>
                  <a:pt x="7878827" y="-17110"/>
                  <a:pt x="8114124" y="0"/>
                </a:cubicBezTo>
                <a:cubicBezTo>
                  <a:pt x="8349421" y="17110"/>
                  <a:pt x="8334208" y="15114"/>
                  <a:pt x="8515677" y="0"/>
                </a:cubicBezTo>
                <a:cubicBezTo>
                  <a:pt x="8697146" y="-15114"/>
                  <a:pt x="9236164" y="22466"/>
                  <a:pt x="9692640" y="0"/>
                </a:cubicBezTo>
                <a:cubicBezTo>
                  <a:pt x="9692735" y="8251"/>
                  <a:pt x="9692514" y="12333"/>
                  <a:pt x="9692640" y="18288"/>
                </a:cubicBezTo>
                <a:cubicBezTo>
                  <a:pt x="9410102" y="47398"/>
                  <a:pt x="9172773" y="7109"/>
                  <a:pt x="9000309" y="18288"/>
                </a:cubicBezTo>
                <a:cubicBezTo>
                  <a:pt x="8827845" y="29467"/>
                  <a:pt x="8713608" y="28372"/>
                  <a:pt x="8501830" y="18288"/>
                </a:cubicBezTo>
                <a:cubicBezTo>
                  <a:pt x="8290052" y="8204"/>
                  <a:pt x="7893416" y="3561"/>
                  <a:pt x="7712572" y="18288"/>
                </a:cubicBezTo>
                <a:cubicBezTo>
                  <a:pt x="7531728" y="33015"/>
                  <a:pt x="7480716" y="17052"/>
                  <a:pt x="7311020" y="18288"/>
                </a:cubicBezTo>
                <a:cubicBezTo>
                  <a:pt x="7141324" y="19524"/>
                  <a:pt x="6962706" y="15975"/>
                  <a:pt x="6618688" y="18288"/>
                </a:cubicBezTo>
                <a:cubicBezTo>
                  <a:pt x="6274670" y="20601"/>
                  <a:pt x="6230664" y="-1692"/>
                  <a:pt x="6120210" y="18288"/>
                </a:cubicBezTo>
                <a:cubicBezTo>
                  <a:pt x="6009756" y="38268"/>
                  <a:pt x="5442516" y="28115"/>
                  <a:pt x="5234026" y="18288"/>
                </a:cubicBezTo>
                <a:cubicBezTo>
                  <a:pt x="5025536" y="8461"/>
                  <a:pt x="4953693" y="18182"/>
                  <a:pt x="4832473" y="18288"/>
                </a:cubicBezTo>
                <a:cubicBezTo>
                  <a:pt x="4711253" y="18394"/>
                  <a:pt x="4414565" y="-11251"/>
                  <a:pt x="4140142" y="18288"/>
                </a:cubicBezTo>
                <a:cubicBezTo>
                  <a:pt x="3865719" y="47827"/>
                  <a:pt x="3819081" y="16772"/>
                  <a:pt x="3738590" y="18288"/>
                </a:cubicBezTo>
                <a:cubicBezTo>
                  <a:pt x="3658099" y="19804"/>
                  <a:pt x="3427576" y="1385"/>
                  <a:pt x="3240111" y="18288"/>
                </a:cubicBezTo>
                <a:cubicBezTo>
                  <a:pt x="3052646" y="35191"/>
                  <a:pt x="2749652" y="-13914"/>
                  <a:pt x="2450853" y="18288"/>
                </a:cubicBezTo>
                <a:cubicBezTo>
                  <a:pt x="2152054" y="50490"/>
                  <a:pt x="1928331" y="61101"/>
                  <a:pt x="1564669" y="18288"/>
                </a:cubicBezTo>
                <a:cubicBezTo>
                  <a:pt x="1201007" y="-24525"/>
                  <a:pt x="1217828" y="-275"/>
                  <a:pt x="1066190" y="18288"/>
                </a:cubicBezTo>
                <a:cubicBezTo>
                  <a:pt x="914552" y="36851"/>
                  <a:pt x="418290" y="-14785"/>
                  <a:pt x="0" y="18288"/>
                </a:cubicBezTo>
                <a:cubicBezTo>
                  <a:pt x="641" y="14236"/>
                  <a:pt x="889" y="7550"/>
                  <a:pt x="0" y="0"/>
                </a:cubicBezTo>
                <a:close/>
              </a:path>
            </a:pathLst>
          </a:custGeom>
          <a:solidFill>
            <a:srgbClr val="FFFFFF">
              <a:alpha val="75000"/>
            </a:srgbClr>
          </a:solidFill>
          <a:ln w="44450" cap="rnd">
            <a:solidFill>
              <a:srgbClr val="FFFFFF">
                <a:alpha val="75000"/>
              </a:srgb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867" name="Sisällön paikkamerkki 2">
            <a:extLst>
              <a:ext uri="{FF2B5EF4-FFF2-40B4-BE49-F238E27FC236}">
                <a16:creationId xmlns:a16="http://schemas.microsoft.com/office/drawing/2014/main" id="{C109DD96-1806-C1E6-B6DA-6FF6D2703D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04446"/>
            <a:ext cx="10515600" cy="4176897"/>
          </a:xfrm>
        </p:spPr>
        <p:txBody>
          <a:bodyPr>
            <a:normAutofit/>
          </a:bodyPr>
          <a:lstStyle/>
          <a:p>
            <a:pPr lvl="1"/>
            <a:r>
              <a:rPr lang="fi-FI" altLang="fi-FI" dirty="0">
                <a:solidFill>
                  <a:srgbClr val="FFFFFF"/>
                </a:solidFill>
              </a:rPr>
              <a:t>Sotilasurheiluliitto järjestää varusmiehille vapaa-ajan liikuntakerhotoimintaa yhdessä varusmiestoimikuntien kanssa. </a:t>
            </a:r>
            <a:br>
              <a:rPr lang="fi-FI" altLang="fi-FI" dirty="0">
                <a:solidFill>
                  <a:srgbClr val="FFFFFF"/>
                </a:solidFill>
              </a:rPr>
            </a:br>
            <a:endParaRPr lang="fi-FI" altLang="fi-FI" dirty="0">
              <a:solidFill>
                <a:srgbClr val="FFFFFF"/>
              </a:solidFill>
            </a:endParaRPr>
          </a:p>
          <a:p>
            <a:pPr lvl="1"/>
            <a:r>
              <a:rPr lang="fi-FI" altLang="fi-FI" dirty="0">
                <a:solidFill>
                  <a:srgbClr val="FFFFFF"/>
                </a:solidFill>
              </a:rPr>
              <a:t>Vuonna 1987 alkaneen toiminnan tarkoituksena on parantaa varusmiesten viihtyvyyttä ja palvelusmotivaatiota. </a:t>
            </a:r>
          </a:p>
          <a:p>
            <a:pPr lvl="1"/>
            <a:endParaRPr lang="fi-FI" altLang="fi-FI" dirty="0">
              <a:solidFill>
                <a:srgbClr val="FFFFFF"/>
              </a:solidFill>
            </a:endParaRPr>
          </a:p>
          <a:p>
            <a:pPr lvl="1"/>
            <a:r>
              <a:rPr lang="fi-FI" altLang="fi-FI" dirty="0">
                <a:solidFill>
                  <a:srgbClr val="FFFFFF"/>
                </a:solidFill>
              </a:rPr>
              <a:t>Valtakunnalliset koulutustilaisuudet 8 krt / vuodessa urheiluopistoilla Sotilasurheiluliiton järjestämänä</a:t>
            </a:r>
            <a:br>
              <a:rPr lang="fi-FI" altLang="fi-FI" dirty="0">
                <a:solidFill>
                  <a:srgbClr val="FFFFFF"/>
                </a:solidFill>
              </a:rPr>
            </a:br>
            <a:endParaRPr lang="fi-FI" altLang="fi-FI" dirty="0">
              <a:solidFill>
                <a:srgbClr val="FFFFFF"/>
              </a:solidFill>
            </a:endParaRPr>
          </a:p>
          <a:p>
            <a:pPr lvl="1"/>
            <a:r>
              <a:rPr lang="fi-FI" altLang="fi-FI" dirty="0">
                <a:solidFill>
                  <a:srgbClr val="FFFFFF"/>
                </a:solidFill>
              </a:rPr>
              <a:t>Yksittäisiä osallistumisia on liikuntakerhoissa vuodessa noin 120 000</a:t>
            </a:r>
            <a:br>
              <a:rPr lang="fi-FI" altLang="fi-FI" dirty="0">
                <a:solidFill>
                  <a:srgbClr val="FFFFFF"/>
                </a:solidFill>
              </a:rPr>
            </a:br>
            <a:r>
              <a:rPr lang="fi-FI" altLang="fi-FI" dirty="0">
                <a:solidFill>
                  <a:srgbClr val="FFFFFF"/>
                </a:solidFill>
              </a:rPr>
              <a:t>(Suosituimmat lajit kuntosali, lenkkeily, uinti, salibandy, koripallo)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isällön paikkamerkki 2">
            <a:extLst>
              <a:ext uri="{FF2B5EF4-FFF2-40B4-BE49-F238E27FC236}">
                <a16:creationId xmlns:a16="http://schemas.microsoft.com/office/drawing/2014/main" id="{D70E3483-B677-FA73-7AD9-CA3FB6E52A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7700" y="323850"/>
            <a:ext cx="10515600" cy="4351338"/>
          </a:xfrm>
        </p:spPr>
        <p:txBody>
          <a:bodyPr/>
          <a:lstStyle/>
          <a:p>
            <a:r>
              <a:rPr lang="fi-FI" altLang="fi-FI" sz="1800" dirty="0">
                <a:cs typeface="Times New Roman" panose="02020603050405020304" pitchFamily="18" charset="0"/>
              </a:rPr>
              <a:t>Liiton ilmoittautumissivuston </a:t>
            </a:r>
            <a:r>
              <a:rPr lang="fi-FI" altLang="fi-FI" sz="1800" u="sng" dirty="0">
                <a:solidFill>
                  <a:srgbClr val="0000FF"/>
                </a:solidFill>
                <a:cs typeface="Times New Roman" panose="02020603050405020304" pitchFamily="18" charset="0"/>
                <a:hlinkClick r:id="rId2"/>
              </a:rPr>
              <a:t>https://vlk.liikkuri.fi</a:t>
            </a:r>
            <a:r>
              <a:rPr lang="fi-FI" altLang="fi-FI" sz="1800" dirty="0">
                <a:cs typeface="Times New Roman" panose="02020603050405020304" pitchFamily="18" charset="0"/>
              </a:rPr>
              <a:t>  kautta sivustolla oli 14 352 varusmiestä käyttäjänä vuoden 2019 aikana. Järjestelmän kautta yksittäisiä liikuntakerhoja tilastoitiin 2 772. Toimintavuonna yksittäisiä VLK-liikuntasuorituksia rekisteröitiin hyväksytysti yhteensä 118 042. </a:t>
            </a:r>
          </a:p>
          <a:p>
            <a:endParaRPr lang="fi-FI" altLang="fi-FI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fi-FI" altLang="fi-FI" sz="1800" dirty="0"/>
          </a:p>
          <a:p>
            <a:endParaRPr lang="fi-FI" altLang="fi-FI" sz="1800" dirty="0"/>
          </a:p>
        </p:txBody>
      </p:sp>
      <p:pic>
        <p:nvPicPr>
          <p:cNvPr id="44035" name="Kuva 6" descr="Kuva, joka sisältää kohteen teksti, valokuva, kirja, mies&#10;&#10;Kuvaus luotu automaattisesti">
            <a:extLst>
              <a:ext uri="{FF2B5EF4-FFF2-40B4-BE49-F238E27FC236}">
                <a16:creationId xmlns:a16="http://schemas.microsoft.com/office/drawing/2014/main" id="{AEC1E5B6-150A-5249-95E0-96BAEB834D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625" y="1239838"/>
            <a:ext cx="11022013" cy="5618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Otsikko 1">
            <a:extLst>
              <a:ext uri="{FF2B5EF4-FFF2-40B4-BE49-F238E27FC236}">
                <a16:creationId xmlns:a16="http://schemas.microsoft.com/office/drawing/2014/main" id="{2E1B72D4-472F-0817-271A-518AF0F949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 altLang="fi-FI"/>
          </a:p>
        </p:txBody>
      </p:sp>
      <p:pic>
        <p:nvPicPr>
          <p:cNvPr id="45059" name="Sisällön paikkamerkki 4" descr="Kuva, joka sisältää kohteen pöytä&#10;&#10;Kuvaus luotu automaattisesti">
            <a:extLst>
              <a:ext uri="{FF2B5EF4-FFF2-40B4-BE49-F238E27FC236}">
                <a16:creationId xmlns:a16="http://schemas.microsoft.com/office/drawing/2014/main" id="{245F895E-A6BE-0903-6290-4EE378EE817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38200" y="0"/>
            <a:ext cx="9839325" cy="6869113"/>
          </a:xfr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5E72E6AD-627D-45DE-A176-D83CF353F2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3312" y="452718"/>
            <a:ext cx="8947522" cy="1400530"/>
          </a:xfrm>
        </p:spPr>
        <p:txBody>
          <a:bodyPr anchor="ctr">
            <a:noAutofit/>
          </a:bodyPr>
          <a:lstStyle/>
          <a:p>
            <a:pPr algn="ctr"/>
            <a:r>
              <a:rPr lang="fi-FI" sz="3200" dirty="0">
                <a:latin typeface="Arial" panose="020B0604020202020204" pitchFamily="34" charset="0"/>
                <a:cs typeface="Arial" panose="020B0604020202020204" pitchFamily="34" charset="0"/>
              </a:rPr>
              <a:t>Kehittämishanke </a:t>
            </a:r>
            <a:br>
              <a:rPr lang="fi-FI" sz="3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i-FI" sz="3200" dirty="0">
                <a:latin typeface="Arial" panose="020B0604020202020204" pitchFamily="34" charset="0"/>
                <a:cs typeface="Arial" panose="020B0604020202020204" pitchFamily="34" charset="0"/>
              </a:rPr>
              <a:t>1.10.2021 – 30.9.2023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794AF707-E5FE-41DE-875B-C399AA8F20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300" y="1853248"/>
            <a:ext cx="12077700" cy="4078851"/>
          </a:xfrm>
        </p:spPr>
        <p:txBody>
          <a:bodyPr>
            <a:normAutofit/>
          </a:bodyPr>
          <a:lstStyle/>
          <a:p>
            <a:pPr indent="0">
              <a:spcAft>
                <a:spcPts val="1000"/>
              </a:spcAft>
              <a:buNone/>
            </a:pPr>
            <a:r>
              <a:rPr lang="fi-FI" sz="2400" u="sng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Tausta</a:t>
            </a:r>
          </a:p>
          <a:p>
            <a:pPr marL="457200">
              <a:spcAft>
                <a:spcPts val="1000"/>
              </a:spcAft>
            </a:pPr>
            <a:r>
              <a:rPr lang="fi-FI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</a:t>
            </a:r>
            <a:r>
              <a:rPr lang="fi-FI" sz="2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oronavirusepidemia on tiputtanut liikuntasuoritusten määrää noin – 86 %.</a:t>
            </a:r>
          </a:p>
          <a:p>
            <a:pPr indent="0">
              <a:spcAft>
                <a:spcPts val="1000"/>
              </a:spcAft>
              <a:buNone/>
            </a:pPr>
            <a:r>
              <a:rPr lang="fi-FI" sz="2400" u="sng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Tavoitteet</a:t>
            </a:r>
          </a:p>
          <a:p>
            <a:pPr marL="685800" indent="-457200">
              <a:spcAft>
                <a:spcPts val="1000"/>
              </a:spcAft>
              <a:buFont typeface="+mj-lt"/>
              <a:buAutoNum type="arabicPeriod"/>
            </a:pPr>
            <a:r>
              <a:rPr lang="fi-FI" sz="2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Hankkeen tavoitteena on nostaa varusmiesten liikuntakerhojen kävijämäärät vuoden 2019 tasolle.</a:t>
            </a:r>
            <a:endParaRPr lang="fi-FI" sz="2400" dirty="0">
              <a:ea typeface="Calibri" panose="020F0502020204030204" pitchFamily="34" charset="0"/>
            </a:endParaRPr>
          </a:p>
          <a:p>
            <a:pPr marL="742950" indent="-514350">
              <a:spcAft>
                <a:spcPts val="1000"/>
              </a:spcAft>
              <a:buAutoNum type="arabicPeriod"/>
            </a:pPr>
            <a:r>
              <a:rPr lang="fi-FI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Joukko-osastojen liikuntaresurssien hyödyntäminen</a:t>
            </a:r>
          </a:p>
          <a:p>
            <a:pPr marL="742950" indent="-514350">
              <a:spcAft>
                <a:spcPts val="1000"/>
              </a:spcAft>
              <a:buAutoNum type="arabicPeriod"/>
            </a:pPr>
            <a:r>
              <a:rPr lang="fi-FI" sz="2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Joukko-osaston sisäinen tieto varusmiesten liikuntakerhotoiminnasta</a:t>
            </a:r>
          </a:p>
          <a:p>
            <a:pPr marL="457200">
              <a:spcAft>
                <a:spcPts val="1000"/>
              </a:spcAft>
            </a:pPr>
            <a:endParaRPr lang="fi-FI" sz="24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7200">
              <a:spcAft>
                <a:spcPts val="1000"/>
              </a:spcAft>
            </a:pPr>
            <a:endParaRPr lang="fi-FI" sz="24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406740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4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6" name="Isosceles Triangle 35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Isosceles Triangle 37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4" name="Sisällön paikkamerkki 3">
            <a:extLst>
              <a:ext uri="{FF2B5EF4-FFF2-40B4-BE49-F238E27FC236}">
                <a16:creationId xmlns:a16="http://schemas.microsoft.com/office/drawing/2014/main" id="{B8A00ECE-59A7-D751-4004-7C1CD86D3B7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97579201"/>
              </p:ext>
            </p:extLst>
          </p:nvPr>
        </p:nvGraphicFramePr>
        <p:xfrm>
          <a:off x="1247652" y="643467"/>
          <a:ext cx="9696698" cy="573096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73434">
                  <a:extLst>
                    <a:ext uri="{9D8B030D-6E8A-4147-A177-3AD203B41FA5}">
                      <a16:colId xmlns:a16="http://schemas.microsoft.com/office/drawing/2014/main" val="313092660"/>
                    </a:ext>
                  </a:extLst>
                </a:gridCol>
                <a:gridCol w="5523264">
                  <a:extLst>
                    <a:ext uri="{9D8B030D-6E8A-4147-A177-3AD203B41FA5}">
                      <a16:colId xmlns:a16="http://schemas.microsoft.com/office/drawing/2014/main" val="3895720032"/>
                    </a:ext>
                  </a:extLst>
                </a:gridCol>
              </a:tblGrid>
              <a:tr h="309504">
                <a:tc>
                  <a:txBody>
                    <a:bodyPr/>
                    <a:lstStyle/>
                    <a:p>
                      <a:pPr algn="l" fontAlgn="b"/>
                      <a:r>
                        <a:rPr lang="fi-FI" sz="2000" u="none" strike="noStrike">
                          <a:effectLst/>
                        </a:rPr>
                        <a:t>NIMI </a:t>
                      </a:r>
                      <a:endParaRPr lang="fi-FI" sz="2000" b="1" i="0" u="none" strike="noStrike">
                        <a:solidFill>
                          <a:srgbClr val="22292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3587" marR="13587" marT="1358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i-FI" sz="2000" u="none" strike="noStrike" dirty="0">
                          <a:effectLst/>
                        </a:rPr>
                        <a:t>LIIKUNTAKÄYNNIT  1.1.2023 – 27.3.2023</a:t>
                      </a:r>
                      <a:endParaRPr lang="fi-FI" sz="2000" b="1" i="0" u="none" strike="noStrike" dirty="0">
                        <a:solidFill>
                          <a:srgbClr val="22292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3587" marR="13587" marT="13587" marB="0" anchor="b"/>
                </a:tc>
                <a:extLst>
                  <a:ext uri="{0D108BD9-81ED-4DB2-BD59-A6C34878D82A}">
                    <a16:rowId xmlns:a16="http://schemas.microsoft.com/office/drawing/2014/main" val="2682222553"/>
                  </a:ext>
                </a:extLst>
              </a:tr>
              <a:tr h="309504">
                <a:tc>
                  <a:txBody>
                    <a:bodyPr/>
                    <a:lstStyle/>
                    <a:p>
                      <a:pPr algn="l" fontAlgn="b"/>
                      <a:r>
                        <a:rPr lang="fi-FI" sz="2000" u="none" strike="noStrike">
                          <a:effectLst/>
                        </a:rPr>
                        <a:t>Kainuun prikaati</a:t>
                      </a:r>
                      <a:endParaRPr lang="fi-FI" sz="2000" b="0" i="0" u="none" strike="noStrike">
                        <a:solidFill>
                          <a:srgbClr val="22292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3587" marR="13587" marT="1358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2000" u="none" strike="noStrike">
                          <a:effectLst/>
                        </a:rPr>
                        <a:t>4806</a:t>
                      </a:r>
                      <a:endParaRPr lang="fi-FI" sz="2000" b="0" i="0" u="none" strike="noStrike">
                        <a:solidFill>
                          <a:srgbClr val="22292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3587" marR="13587" marT="13587" marB="0" anchor="b"/>
                </a:tc>
                <a:extLst>
                  <a:ext uri="{0D108BD9-81ED-4DB2-BD59-A6C34878D82A}">
                    <a16:rowId xmlns:a16="http://schemas.microsoft.com/office/drawing/2014/main" val="125976179"/>
                  </a:ext>
                </a:extLst>
              </a:tr>
              <a:tr h="309504">
                <a:tc>
                  <a:txBody>
                    <a:bodyPr/>
                    <a:lstStyle/>
                    <a:p>
                      <a:pPr algn="l" fontAlgn="b"/>
                      <a:r>
                        <a:rPr lang="fi-FI" sz="2000" u="none" strike="noStrike">
                          <a:effectLst/>
                        </a:rPr>
                        <a:t>Karjalan prikaati, Vekarajärvi</a:t>
                      </a:r>
                      <a:endParaRPr lang="fi-FI" sz="2000" b="0" i="0" u="none" strike="noStrike">
                        <a:solidFill>
                          <a:srgbClr val="22292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3587" marR="13587" marT="1358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2000" u="none" strike="noStrike">
                          <a:effectLst/>
                        </a:rPr>
                        <a:t>4334</a:t>
                      </a:r>
                      <a:endParaRPr lang="fi-FI" sz="2000" b="0" i="0" u="none" strike="noStrike">
                        <a:solidFill>
                          <a:srgbClr val="22292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3587" marR="13587" marT="13587" marB="0" anchor="b"/>
                </a:tc>
                <a:extLst>
                  <a:ext uri="{0D108BD9-81ED-4DB2-BD59-A6C34878D82A}">
                    <a16:rowId xmlns:a16="http://schemas.microsoft.com/office/drawing/2014/main" val="352788828"/>
                  </a:ext>
                </a:extLst>
              </a:tr>
              <a:tr h="309504">
                <a:tc>
                  <a:txBody>
                    <a:bodyPr/>
                    <a:lstStyle/>
                    <a:p>
                      <a:pPr algn="l" fontAlgn="b"/>
                      <a:r>
                        <a:rPr lang="fi-FI" sz="2000" u="none" strike="noStrike">
                          <a:effectLst/>
                        </a:rPr>
                        <a:t>Porin prikaati, Säkylä</a:t>
                      </a:r>
                      <a:endParaRPr lang="fi-FI" sz="2000" b="0" i="0" u="none" strike="noStrike">
                        <a:solidFill>
                          <a:srgbClr val="22292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3587" marR="13587" marT="1358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2000" u="none" strike="noStrike">
                          <a:effectLst/>
                        </a:rPr>
                        <a:t>4145</a:t>
                      </a:r>
                      <a:endParaRPr lang="fi-FI" sz="2000" b="0" i="0" u="none" strike="noStrike">
                        <a:solidFill>
                          <a:srgbClr val="22292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3587" marR="13587" marT="13587" marB="0" anchor="b"/>
                </a:tc>
                <a:extLst>
                  <a:ext uri="{0D108BD9-81ED-4DB2-BD59-A6C34878D82A}">
                    <a16:rowId xmlns:a16="http://schemas.microsoft.com/office/drawing/2014/main" val="2960973530"/>
                  </a:ext>
                </a:extLst>
              </a:tr>
              <a:tr h="309504">
                <a:tc>
                  <a:txBody>
                    <a:bodyPr/>
                    <a:lstStyle/>
                    <a:p>
                      <a:pPr algn="l" fontAlgn="b"/>
                      <a:r>
                        <a:rPr lang="fi-FI" sz="2000" u="none" strike="noStrike">
                          <a:effectLst/>
                        </a:rPr>
                        <a:t>Porin prikaati, Niinisalo</a:t>
                      </a:r>
                      <a:endParaRPr lang="fi-FI" sz="2000" b="0" i="0" u="none" strike="noStrike">
                        <a:solidFill>
                          <a:srgbClr val="22292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3587" marR="13587" marT="1358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2000" u="none" strike="noStrike">
                          <a:effectLst/>
                        </a:rPr>
                        <a:t>3539</a:t>
                      </a:r>
                      <a:endParaRPr lang="fi-FI" sz="2000" b="0" i="0" u="none" strike="noStrike">
                        <a:solidFill>
                          <a:srgbClr val="22292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3587" marR="13587" marT="13587" marB="0" anchor="b"/>
                </a:tc>
                <a:extLst>
                  <a:ext uri="{0D108BD9-81ED-4DB2-BD59-A6C34878D82A}">
                    <a16:rowId xmlns:a16="http://schemas.microsoft.com/office/drawing/2014/main" val="54377853"/>
                  </a:ext>
                </a:extLst>
              </a:tr>
              <a:tr h="309504">
                <a:tc>
                  <a:txBody>
                    <a:bodyPr/>
                    <a:lstStyle/>
                    <a:p>
                      <a:pPr algn="l" fontAlgn="b"/>
                      <a:r>
                        <a:rPr lang="fi-FI" sz="2000" u="none" strike="noStrike">
                          <a:effectLst/>
                        </a:rPr>
                        <a:t>Panssariprikaati</a:t>
                      </a:r>
                      <a:endParaRPr lang="fi-FI" sz="2000" b="0" i="0" u="none" strike="noStrike">
                        <a:solidFill>
                          <a:srgbClr val="22292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3587" marR="13587" marT="1358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2000" u="none" strike="noStrike">
                          <a:effectLst/>
                        </a:rPr>
                        <a:t>3209</a:t>
                      </a:r>
                      <a:endParaRPr lang="fi-FI" sz="2000" b="0" i="0" u="none" strike="noStrike">
                        <a:solidFill>
                          <a:srgbClr val="22292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3587" marR="13587" marT="13587" marB="0" anchor="b"/>
                </a:tc>
                <a:extLst>
                  <a:ext uri="{0D108BD9-81ED-4DB2-BD59-A6C34878D82A}">
                    <a16:rowId xmlns:a16="http://schemas.microsoft.com/office/drawing/2014/main" val="2136339602"/>
                  </a:ext>
                </a:extLst>
              </a:tr>
              <a:tr h="309504">
                <a:tc>
                  <a:txBody>
                    <a:bodyPr/>
                    <a:lstStyle/>
                    <a:p>
                      <a:pPr algn="l" fontAlgn="b"/>
                      <a:r>
                        <a:rPr lang="fi-FI" sz="2000" u="none" strike="noStrike">
                          <a:effectLst/>
                        </a:rPr>
                        <a:t>Jääkäriprikaati, Rovaniemi</a:t>
                      </a:r>
                      <a:endParaRPr lang="fi-FI" sz="2000" b="0" i="0" u="none" strike="noStrike">
                        <a:solidFill>
                          <a:srgbClr val="22292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3587" marR="13587" marT="1358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2000" u="none" strike="noStrike">
                          <a:effectLst/>
                        </a:rPr>
                        <a:t>3158</a:t>
                      </a:r>
                      <a:endParaRPr lang="fi-FI" sz="2000" b="0" i="0" u="none" strike="noStrike">
                        <a:solidFill>
                          <a:srgbClr val="22292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3587" marR="13587" marT="13587" marB="0" anchor="b"/>
                </a:tc>
                <a:extLst>
                  <a:ext uri="{0D108BD9-81ED-4DB2-BD59-A6C34878D82A}">
                    <a16:rowId xmlns:a16="http://schemas.microsoft.com/office/drawing/2014/main" val="4131974794"/>
                  </a:ext>
                </a:extLst>
              </a:tr>
              <a:tr h="309504">
                <a:tc>
                  <a:txBody>
                    <a:bodyPr/>
                    <a:lstStyle/>
                    <a:p>
                      <a:pPr algn="l" fontAlgn="b"/>
                      <a:r>
                        <a:rPr lang="fi-FI" sz="2000" u="none" strike="noStrike">
                          <a:effectLst/>
                        </a:rPr>
                        <a:t>Uudenmaan Prikaati</a:t>
                      </a:r>
                      <a:endParaRPr lang="fi-FI" sz="2000" b="0" i="0" u="none" strike="noStrike">
                        <a:solidFill>
                          <a:srgbClr val="22292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3587" marR="13587" marT="1358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2000" u="none" strike="noStrike">
                          <a:effectLst/>
                        </a:rPr>
                        <a:t>1812</a:t>
                      </a:r>
                      <a:endParaRPr lang="fi-FI" sz="2000" b="0" i="0" u="none" strike="noStrike">
                        <a:solidFill>
                          <a:srgbClr val="22292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3587" marR="13587" marT="13587" marB="0" anchor="b"/>
                </a:tc>
                <a:extLst>
                  <a:ext uri="{0D108BD9-81ED-4DB2-BD59-A6C34878D82A}">
                    <a16:rowId xmlns:a16="http://schemas.microsoft.com/office/drawing/2014/main" val="1327537165"/>
                  </a:ext>
                </a:extLst>
              </a:tr>
              <a:tr h="309504">
                <a:tc>
                  <a:txBody>
                    <a:bodyPr/>
                    <a:lstStyle/>
                    <a:p>
                      <a:pPr algn="l" fontAlgn="b"/>
                      <a:r>
                        <a:rPr lang="fi-FI" sz="2000" u="none" strike="noStrike">
                          <a:effectLst/>
                        </a:rPr>
                        <a:t>Jääkäriprikaati, Sodankylä</a:t>
                      </a:r>
                      <a:endParaRPr lang="fi-FI" sz="2000" b="0" i="0" u="none" strike="noStrike">
                        <a:solidFill>
                          <a:srgbClr val="22292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3587" marR="13587" marT="1358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2000" u="none" strike="noStrike">
                          <a:effectLst/>
                        </a:rPr>
                        <a:t>1753</a:t>
                      </a:r>
                      <a:endParaRPr lang="fi-FI" sz="2000" b="0" i="0" u="none" strike="noStrike">
                        <a:solidFill>
                          <a:srgbClr val="22292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3587" marR="13587" marT="13587" marB="0" anchor="b"/>
                </a:tc>
                <a:extLst>
                  <a:ext uri="{0D108BD9-81ED-4DB2-BD59-A6C34878D82A}">
                    <a16:rowId xmlns:a16="http://schemas.microsoft.com/office/drawing/2014/main" val="410571910"/>
                  </a:ext>
                </a:extLst>
              </a:tr>
              <a:tr h="309504">
                <a:tc>
                  <a:txBody>
                    <a:bodyPr/>
                    <a:lstStyle/>
                    <a:p>
                      <a:pPr algn="l" fontAlgn="b"/>
                      <a:r>
                        <a:rPr lang="fi-FI" sz="2000" u="none" strike="noStrike" dirty="0">
                          <a:effectLst/>
                        </a:rPr>
                        <a:t>Kaartin Jääkärirykmentti</a:t>
                      </a:r>
                      <a:endParaRPr lang="fi-FI" sz="2000" b="0" i="0" u="none" strike="noStrike" dirty="0">
                        <a:solidFill>
                          <a:srgbClr val="22292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3587" marR="13587" marT="1358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2000" u="none" strike="noStrike">
                          <a:effectLst/>
                        </a:rPr>
                        <a:t>1671</a:t>
                      </a:r>
                      <a:endParaRPr lang="fi-FI" sz="2000" b="0" i="0" u="none" strike="noStrike">
                        <a:solidFill>
                          <a:srgbClr val="22292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3587" marR="13587" marT="13587" marB="0" anchor="b"/>
                </a:tc>
                <a:extLst>
                  <a:ext uri="{0D108BD9-81ED-4DB2-BD59-A6C34878D82A}">
                    <a16:rowId xmlns:a16="http://schemas.microsoft.com/office/drawing/2014/main" val="3702777656"/>
                  </a:ext>
                </a:extLst>
              </a:tr>
              <a:tr h="309504">
                <a:tc>
                  <a:txBody>
                    <a:bodyPr/>
                    <a:lstStyle/>
                    <a:p>
                      <a:pPr algn="l" fontAlgn="b"/>
                      <a:r>
                        <a:rPr lang="fi-FI" sz="2000" u="none" strike="noStrike">
                          <a:effectLst/>
                        </a:rPr>
                        <a:t>Ilmasotakoulu</a:t>
                      </a:r>
                      <a:endParaRPr lang="fi-FI" sz="2000" b="0" i="0" u="none" strike="noStrike">
                        <a:solidFill>
                          <a:srgbClr val="22292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3587" marR="13587" marT="1358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2000" u="none" strike="noStrike">
                          <a:effectLst/>
                        </a:rPr>
                        <a:t>1656</a:t>
                      </a:r>
                      <a:endParaRPr lang="fi-FI" sz="2000" b="0" i="0" u="none" strike="noStrike">
                        <a:solidFill>
                          <a:srgbClr val="22292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3587" marR="13587" marT="13587" marB="0" anchor="b"/>
                </a:tc>
                <a:extLst>
                  <a:ext uri="{0D108BD9-81ED-4DB2-BD59-A6C34878D82A}">
                    <a16:rowId xmlns:a16="http://schemas.microsoft.com/office/drawing/2014/main" val="63511791"/>
                  </a:ext>
                </a:extLst>
              </a:tr>
              <a:tr h="309504">
                <a:tc>
                  <a:txBody>
                    <a:bodyPr/>
                    <a:lstStyle/>
                    <a:p>
                      <a:pPr algn="l" fontAlgn="b"/>
                      <a:r>
                        <a:rPr lang="fi-FI" sz="2000" u="none" strike="noStrike">
                          <a:effectLst/>
                        </a:rPr>
                        <a:t>Karjalan Lennosto</a:t>
                      </a:r>
                      <a:endParaRPr lang="fi-FI" sz="2000" b="0" i="0" u="none" strike="noStrike">
                        <a:solidFill>
                          <a:srgbClr val="22292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3587" marR="13587" marT="1358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2000" u="none" strike="noStrike">
                          <a:effectLst/>
                        </a:rPr>
                        <a:t>930</a:t>
                      </a:r>
                      <a:endParaRPr lang="fi-FI" sz="2000" b="0" i="0" u="none" strike="noStrike">
                        <a:solidFill>
                          <a:srgbClr val="22292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3587" marR="13587" marT="13587" marB="0" anchor="b"/>
                </a:tc>
                <a:extLst>
                  <a:ext uri="{0D108BD9-81ED-4DB2-BD59-A6C34878D82A}">
                    <a16:rowId xmlns:a16="http://schemas.microsoft.com/office/drawing/2014/main" val="2978020626"/>
                  </a:ext>
                </a:extLst>
              </a:tr>
              <a:tr h="309504">
                <a:tc>
                  <a:txBody>
                    <a:bodyPr/>
                    <a:lstStyle/>
                    <a:p>
                      <a:pPr algn="l" fontAlgn="b"/>
                      <a:r>
                        <a:rPr lang="fi-FI" sz="2000" u="none" strike="noStrike">
                          <a:effectLst/>
                        </a:rPr>
                        <a:t>Rannikkoprikaati</a:t>
                      </a:r>
                      <a:endParaRPr lang="fi-FI" sz="2000" b="0" i="0" u="none" strike="noStrike">
                        <a:solidFill>
                          <a:srgbClr val="22292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3587" marR="13587" marT="1358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2000" u="none" strike="noStrike">
                          <a:effectLst/>
                        </a:rPr>
                        <a:t>909</a:t>
                      </a:r>
                      <a:endParaRPr lang="fi-FI" sz="2000" b="0" i="0" u="none" strike="noStrike">
                        <a:solidFill>
                          <a:srgbClr val="22292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3587" marR="13587" marT="13587" marB="0" anchor="b"/>
                </a:tc>
                <a:extLst>
                  <a:ext uri="{0D108BD9-81ED-4DB2-BD59-A6C34878D82A}">
                    <a16:rowId xmlns:a16="http://schemas.microsoft.com/office/drawing/2014/main" val="1540911813"/>
                  </a:ext>
                </a:extLst>
              </a:tr>
              <a:tr h="309504">
                <a:tc>
                  <a:txBody>
                    <a:bodyPr/>
                    <a:lstStyle/>
                    <a:p>
                      <a:pPr algn="l" fontAlgn="b"/>
                      <a:r>
                        <a:rPr lang="fi-FI" sz="2000" u="none" strike="noStrike">
                          <a:effectLst/>
                        </a:rPr>
                        <a:t>Satakunnan Lennosto</a:t>
                      </a:r>
                      <a:endParaRPr lang="fi-FI" sz="2000" b="0" i="0" u="none" strike="noStrike">
                        <a:solidFill>
                          <a:srgbClr val="22292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3587" marR="13587" marT="1358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2000" u="none" strike="noStrike">
                          <a:effectLst/>
                        </a:rPr>
                        <a:t>547</a:t>
                      </a:r>
                      <a:endParaRPr lang="fi-FI" sz="2000" b="0" i="0" u="none" strike="noStrike">
                        <a:solidFill>
                          <a:srgbClr val="22292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3587" marR="13587" marT="13587" marB="0" anchor="b"/>
                </a:tc>
                <a:extLst>
                  <a:ext uri="{0D108BD9-81ED-4DB2-BD59-A6C34878D82A}">
                    <a16:rowId xmlns:a16="http://schemas.microsoft.com/office/drawing/2014/main" val="2785554412"/>
                  </a:ext>
                </a:extLst>
              </a:tr>
              <a:tr h="309504">
                <a:tc>
                  <a:txBody>
                    <a:bodyPr/>
                    <a:lstStyle/>
                    <a:p>
                      <a:pPr algn="l" fontAlgn="b"/>
                      <a:r>
                        <a:rPr lang="fi-FI" sz="2000" u="none" strike="noStrike">
                          <a:effectLst/>
                        </a:rPr>
                        <a:t>Maasotakoulu</a:t>
                      </a:r>
                      <a:endParaRPr lang="fi-FI" sz="2000" b="0" i="0" u="none" strike="noStrike">
                        <a:solidFill>
                          <a:srgbClr val="22292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3587" marR="13587" marT="1358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2000" u="none" strike="noStrike">
                          <a:effectLst/>
                        </a:rPr>
                        <a:t>530</a:t>
                      </a:r>
                      <a:endParaRPr lang="fi-FI" sz="2000" b="0" i="0" u="none" strike="noStrike">
                        <a:solidFill>
                          <a:srgbClr val="22292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3587" marR="13587" marT="13587" marB="0" anchor="b"/>
                </a:tc>
                <a:extLst>
                  <a:ext uri="{0D108BD9-81ED-4DB2-BD59-A6C34878D82A}">
                    <a16:rowId xmlns:a16="http://schemas.microsoft.com/office/drawing/2014/main" val="1965398979"/>
                  </a:ext>
                </a:extLst>
              </a:tr>
              <a:tr h="309504">
                <a:tc>
                  <a:txBody>
                    <a:bodyPr/>
                    <a:lstStyle/>
                    <a:p>
                      <a:pPr algn="l" fontAlgn="b"/>
                      <a:r>
                        <a:rPr lang="fi-FI" sz="2000" u="none" strike="noStrike">
                          <a:effectLst/>
                        </a:rPr>
                        <a:t>Utin Jääkärirykmentti</a:t>
                      </a:r>
                      <a:endParaRPr lang="fi-FI" sz="2000" b="0" i="0" u="none" strike="noStrike">
                        <a:solidFill>
                          <a:srgbClr val="22292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3587" marR="13587" marT="1358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2000" u="none" strike="noStrike">
                          <a:effectLst/>
                        </a:rPr>
                        <a:t>78</a:t>
                      </a:r>
                      <a:endParaRPr lang="fi-FI" sz="2000" b="0" i="0" u="none" strike="noStrike">
                        <a:solidFill>
                          <a:srgbClr val="22292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3587" marR="13587" marT="13587" marB="0" anchor="b"/>
                </a:tc>
                <a:extLst>
                  <a:ext uri="{0D108BD9-81ED-4DB2-BD59-A6C34878D82A}">
                    <a16:rowId xmlns:a16="http://schemas.microsoft.com/office/drawing/2014/main" val="4002670501"/>
                  </a:ext>
                </a:extLst>
              </a:tr>
              <a:tr h="309504">
                <a:tc>
                  <a:txBody>
                    <a:bodyPr/>
                    <a:lstStyle/>
                    <a:p>
                      <a:pPr algn="l" fontAlgn="b"/>
                      <a:r>
                        <a:rPr lang="fi-FI" sz="2000" u="none" strike="noStrike">
                          <a:effectLst/>
                        </a:rPr>
                        <a:t>Rannikkolaivasto</a:t>
                      </a:r>
                      <a:endParaRPr lang="fi-FI" sz="2000" b="0" i="0" u="none" strike="noStrike">
                        <a:solidFill>
                          <a:srgbClr val="22292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3587" marR="13587" marT="1358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2000" u="none" strike="noStrike">
                          <a:effectLst/>
                        </a:rPr>
                        <a:t>12</a:t>
                      </a:r>
                      <a:endParaRPr lang="fi-FI" sz="2000" b="0" i="0" u="none" strike="noStrike">
                        <a:solidFill>
                          <a:srgbClr val="22292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3587" marR="13587" marT="13587" marB="0" anchor="b"/>
                </a:tc>
                <a:extLst>
                  <a:ext uri="{0D108BD9-81ED-4DB2-BD59-A6C34878D82A}">
                    <a16:rowId xmlns:a16="http://schemas.microsoft.com/office/drawing/2014/main" val="3748726111"/>
                  </a:ext>
                </a:extLst>
              </a:tr>
              <a:tr h="309504">
                <a:tc>
                  <a:txBody>
                    <a:bodyPr/>
                    <a:lstStyle/>
                    <a:p>
                      <a:pPr algn="l" fontAlgn="b"/>
                      <a:r>
                        <a:rPr lang="fi-FI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Yhteensä:</a:t>
                      </a:r>
                    </a:p>
                  </a:txBody>
                  <a:tcPr marL="13587" marR="13587" marT="1358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2000" u="none" strike="noStrike" dirty="0">
                          <a:effectLst/>
                        </a:rPr>
                        <a:t>33089</a:t>
                      </a:r>
                      <a:endParaRPr lang="fi-FI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3587" marR="13587" marT="13587" marB="0" anchor="b"/>
                </a:tc>
                <a:extLst>
                  <a:ext uri="{0D108BD9-81ED-4DB2-BD59-A6C34878D82A}">
                    <a16:rowId xmlns:a16="http://schemas.microsoft.com/office/drawing/2014/main" val="811704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7302882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8A7FD924-8B94-4EC7-8658-DD72C9FDBF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0C2F1B64-AB61-4E86-9C41-6562A0E418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i-FI"/>
          </a:p>
        </p:txBody>
      </p:sp>
      <p:graphicFrame>
        <p:nvGraphicFramePr>
          <p:cNvPr id="4" name="Objekti 3">
            <a:extLst>
              <a:ext uri="{FF2B5EF4-FFF2-40B4-BE49-F238E27FC236}">
                <a16:creationId xmlns:a16="http://schemas.microsoft.com/office/drawing/2014/main" id="{28E04894-9F52-4B99-B3FF-0E37444888E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0" y="-576072"/>
          <a:ext cx="12230223" cy="864249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8019905" imgH="5667262" progId="AcroExch.Document.2020">
                  <p:embed/>
                </p:oleObj>
              </mc:Choice>
              <mc:Fallback>
                <p:oleObj name="Acrobat Document" r:id="rId2" imgW="8019905" imgH="5667262" progId="AcroExch.Document.2020">
                  <p:embed/>
                  <p:pic>
                    <p:nvPicPr>
                      <p:cNvPr id="4" name="Objekti 3">
                        <a:extLst>
                          <a:ext uri="{FF2B5EF4-FFF2-40B4-BE49-F238E27FC236}">
                            <a16:creationId xmlns:a16="http://schemas.microsoft.com/office/drawing/2014/main" id="{28E04894-9F52-4B99-B3FF-0E37444888E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0" y="-576072"/>
                        <a:ext cx="12230223" cy="864249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90598245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Sisällön paikkamerkki 4" descr="Kuva, joka sisältää kohteen näyttökuva&#10;&#10;Kuvaus luotu automaattisesti">
            <a:extLst>
              <a:ext uri="{FF2B5EF4-FFF2-40B4-BE49-F238E27FC236}">
                <a16:creationId xmlns:a16="http://schemas.microsoft.com/office/drawing/2014/main" id="{B85915FC-89E9-DCFD-6E72-38B115745CB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443" name="Rectangle 18438">
            <a:extLst>
              <a:ext uri="{FF2B5EF4-FFF2-40B4-BE49-F238E27FC236}">
                <a16:creationId xmlns:a16="http://schemas.microsoft.com/office/drawing/2014/main" id="{1A9F7B4E-B03D-4F64-BE33-00D074458D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Kuva 2" descr="Kuva, joka sisältää kohteen piha-, taivas, henkilö, musta&#10;&#10;Kuvaus luotu automaattisesti">
            <a:extLst>
              <a:ext uri="{FF2B5EF4-FFF2-40B4-BE49-F238E27FC236}">
                <a16:creationId xmlns:a16="http://schemas.microsoft.com/office/drawing/2014/main" id="{B6AC24EE-F887-A5DF-4BC6-E2B29FF2A35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2319" b="1114"/>
          <a:stretch/>
        </p:blipFill>
        <p:spPr>
          <a:xfrm>
            <a:off x="20" y="10"/>
            <a:ext cx="12191979" cy="6857990"/>
          </a:xfrm>
          <a:prstGeom prst="rect">
            <a:avLst/>
          </a:prstGeom>
        </p:spPr>
      </p:pic>
      <p:sp>
        <p:nvSpPr>
          <p:cNvPr id="18434" name="Otsikko 1">
            <a:extLst>
              <a:ext uri="{FF2B5EF4-FFF2-40B4-BE49-F238E27FC236}">
                <a16:creationId xmlns:a16="http://schemas.microsoft.com/office/drawing/2014/main" id="{EB46CAF8-AA69-87AF-DBBA-D83C8D2594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fi-FI" altLang="fi-FI" sz="5400">
                <a:solidFill>
                  <a:srgbClr val="FFFFFF"/>
                </a:solidFill>
              </a:rPr>
              <a:t>Historia</a:t>
            </a:r>
          </a:p>
        </p:txBody>
      </p:sp>
      <p:sp>
        <p:nvSpPr>
          <p:cNvPr id="18444" name="sketchy line">
            <a:extLst>
              <a:ext uri="{FF2B5EF4-FFF2-40B4-BE49-F238E27FC236}">
                <a16:creationId xmlns:a16="http://schemas.microsoft.com/office/drawing/2014/main" id="{7E2BE7F7-CA89-4002-ACCE-A478AEA24F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4399" y="1681544"/>
            <a:ext cx="9692640" cy="18288"/>
          </a:xfrm>
          <a:custGeom>
            <a:avLst/>
            <a:gdLst>
              <a:gd name="connsiteX0" fmla="*/ 0 w 9692640"/>
              <a:gd name="connsiteY0" fmla="*/ 0 h 18288"/>
              <a:gd name="connsiteX1" fmla="*/ 401552 w 9692640"/>
              <a:gd name="connsiteY1" fmla="*/ 0 h 18288"/>
              <a:gd name="connsiteX2" fmla="*/ 996957 w 9692640"/>
              <a:gd name="connsiteY2" fmla="*/ 0 h 18288"/>
              <a:gd name="connsiteX3" fmla="*/ 1398509 w 9692640"/>
              <a:gd name="connsiteY3" fmla="*/ 0 h 18288"/>
              <a:gd name="connsiteX4" fmla="*/ 2090841 w 9692640"/>
              <a:gd name="connsiteY4" fmla="*/ 0 h 18288"/>
              <a:gd name="connsiteX5" fmla="*/ 2686246 w 9692640"/>
              <a:gd name="connsiteY5" fmla="*/ 0 h 18288"/>
              <a:gd name="connsiteX6" fmla="*/ 3475504 w 9692640"/>
              <a:gd name="connsiteY6" fmla="*/ 0 h 18288"/>
              <a:gd name="connsiteX7" fmla="*/ 4361688 w 9692640"/>
              <a:gd name="connsiteY7" fmla="*/ 0 h 18288"/>
              <a:gd name="connsiteX8" fmla="*/ 5054019 w 9692640"/>
              <a:gd name="connsiteY8" fmla="*/ 0 h 18288"/>
              <a:gd name="connsiteX9" fmla="*/ 5940204 w 9692640"/>
              <a:gd name="connsiteY9" fmla="*/ 0 h 18288"/>
              <a:gd name="connsiteX10" fmla="*/ 6632535 w 9692640"/>
              <a:gd name="connsiteY10" fmla="*/ 0 h 18288"/>
              <a:gd name="connsiteX11" fmla="*/ 7034087 w 9692640"/>
              <a:gd name="connsiteY11" fmla="*/ 0 h 18288"/>
              <a:gd name="connsiteX12" fmla="*/ 7532566 w 9692640"/>
              <a:gd name="connsiteY12" fmla="*/ 0 h 18288"/>
              <a:gd name="connsiteX13" fmla="*/ 8418750 w 9692640"/>
              <a:gd name="connsiteY13" fmla="*/ 0 h 18288"/>
              <a:gd name="connsiteX14" fmla="*/ 9692640 w 9692640"/>
              <a:gd name="connsiteY14" fmla="*/ 0 h 18288"/>
              <a:gd name="connsiteX15" fmla="*/ 9692640 w 9692640"/>
              <a:gd name="connsiteY15" fmla="*/ 18288 h 18288"/>
              <a:gd name="connsiteX16" fmla="*/ 9000309 w 9692640"/>
              <a:gd name="connsiteY16" fmla="*/ 18288 h 18288"/>
              <a:gd name="connsiteX17" fmla="*/ 8307977 w 9692640"/>
              <a:gd name="connsiteY17" fmla="*/ 18288 h 18288"/>
              <a:gd name="connsiteX18" fmla="*/ 7712572 w 9692640"/>
              <a:gd name="connsiteY18" fmla="*/ 18288 h 18288"/>
              <a:gd name="connsiteX19" fmla="*/ 7214093 w 9692640"/>
              <a:gd name="connsiteY19" fmla="*/ 18288 h 18288"/>
              <a:gd name="connsiteX20" fmla="*/ 6327909 w 9692640"/>
              <a:gd name="connsiteY20" fmla="*/ 18288 h 18288"/>
              <a:gd name="connsiteX21" fmla="*/ 5635578 w 9692640"/>
              <a:gd name="connsiteY21" fmla="*/ 18288 h 18288"/>
              <a:gd name="connsiteX22" fmla="*/ 4846320 w 9692640"/>
              <a:gd name="connsiteY22" fmla="*/ 18288 h 18288"/>
              <a:gd name="connsiteX23" fmla="*/ 4444768 w 9692640"/>
              <a:gd name="connsiteY23" fmla="*/ 18288 h 18288"/>
              <a:gd name="connsiteX24" fmla="*/ 3946289 w 9692640"/>
              <a:gd name="connsiteY24" fmla="*/ 18288 h 18288"/>
              <a:gd name="connsiteX25" fmla="*/ 3253958 w 9692640"/>
              <a:gd name="connsiteY25" fmla="*/ 18288 h 18288"/>
              <a:gd name="connsiteX26" fmla="*/ 2464700 w 9692640"/>
              <a:gd name="connsiteY26" fmla="*/ 18288 h 18288"/>
              <a:gd name="connsiteX27" fmla="*/ 2063148 w 9692640"/>
              <a:gd name="connsiteY27" fmla="*/ 18288 h 18288"/>
              <a:gd name="connsiteX28" fmla="*/ 1661595 w 9692640"/>
              <a:gd name="connsiteY28" fmla="*/ 18288 h 18288"/>
              <a:gd name="connsiteX29" fmla="*/ 969264 w 9692640"/>
              <a:gd name="connsiteY29" fmla="*/ 18288 h 18288"/>
              <a:gd name="connsiteX30" fmla="*/ 0 w 9692640"/>
              <a:gd name="connsiteY30" fmla="*/ 18288 h 18288"/>
              <a:gd name="connsiteX31" fmla="*/ 0 w 9692640"/>
              <a:gd name="connsiteY3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9692640" h="18288" fill="none" extrusionOk="0">
                <a:moveTo>
                  <a:pt x="0" y="0"/>
                </a:moveTo>
                <a:cubicBezTo>
                  <a:pt x="142992" y="4732"/>
                  <a:pt x="265909" y="-3365"/>
                  <a:pt x="401552" y="0"/>
                </a:cubicBezTo>
                <a:cubicBezTo>
                  <a:pt x="537195" y="3365"/>
                  <a:pt x="738153" y="6482"/>
                  <a:pt x="996957" y="0"/>
                </a:cubicBezTo>
                <a:cubicBezTo>
                  <a:pt x="1255762" y="-6482"/>
                  <a:pt x="1280511" y="12509"/>
                  <a:pt x="1398509" y="0"/>
                </a:cubicBezTo>
                <a:cubicBezTo>
                  <a:pt x="1516507" y="-12509"/>
                  <a:pt x="1782573" y="-31523"/>
                  <a:pt x="2090841" y="0"/>
                </a:cubicBezTo>
                <a:cubicBezTo>
                  <a:pt x="2399109" y="31523"/>
                  <a:pt x="2488380" y="26286"/>
                  <a:pt x="2686246" y="0"/>
                </a:cubicBezTo>
                <a:cubicBezTo>
                  <a:pt x="2884112" y="-26286"/>
                  <a:pt x="3186024" y="-14734"/>
                  <a:pt x="3475504" y="0"/>
                </a:cubicBezTo>
                <a:cubicBezTo>
                  <a:pt x="3764984" y="14734"/>
                  <a:pt x="4053017" y="43292"/>
                  <a:pt x="4361688" y="0"/>
                </a:cubicBezTo>
                <a:cubicBezTo>
                  <a:pt x="4670359" y="-43292"/>
                  <a:pt x="4736164" y="-729"/>
                  <a:pt x="5054019" y="0"/>
                </a:cubicBezTo>
                <a:cubicBezTo>
                  <a:pt x="5371874" y="729"/>
                  <a:pt x="5543528" y="-22963"/>
                  <a:pt x="5940204" y="0"/>
                </a:cubicBezTo>
                <a:cubicBezTo>
                  <a:pt x="6336881" y="22963"/>
                  <a:pt x="6423838" y="6469"/>
                  <a:pt x="6632535" y="0"/>
                </a:cubicBezTo>
                <a:cubicBezTo>
                  <a:pt x="6841232" y="-6469"/>
                  <a:pt x="6852819" y="17036"/>
                  <a:pt x="7034087" y="0"/>
                </a:cubicBezTo>
                <a:cubicBezTo>
                  <a:pt x="7215355" y="-17036"/>
                  <a:pt x="7313136" y="11151"/>
                  <a:pt x="7532566" y="0"/>
                </a:cubicBezTo>
                <a:cubicBezTo>
                  <a:pt x="7751996" y="-11151"/>
                  <a:pt x="8015001" y="25614"/>
                  <a:pt x="8418750" y="0"/>
                </a:cubicBezTo>
                <a:cubicBezTo>
                  <a:pt x="8822499" y="-25614"/>
                  <a:pt x="9163239" y="48603"/>
                  <a:pt x="9692640" y="0"/>
                </a:cubicBezTo>
                <a:cubicBezTo>
                  <a:pt x="9691955" y="4437"/>
                  <a:pt x="9693170" y="10717"/>
                  <a:pt x="9692640" y="18288"/>
                </a:cubicBezTo>
                <a:cubicBezTo>
                  <a:pt x="9545125" y="42172"/>
                  <a:pt x="9164259" y="6706"/>
                  <a:pt x="9000309" y="18288"/>
                </a:cubicBezTo>
                <a:cubicBezTo>
                  <a:pt x="8836359" y="29870"/>
                  <a:pt x="8521035" y="-14108"/>
                  <a:pt x="8307977" y="18288"/>
                </a:cubicBezTo>
                <a:cubicBezTo>
                  <a:pt x="8094919" y="50684"/>
                  <a:pt x="7881757" y="11235"/>
                  <a:pt x="7712572" y="18288"/>
                </a:cubicBezTo>
                <a:cubicBezTo>
                  <a:pt x="7543387" y="25341"/>
                  <a:pt x="7358861" y="20625"/>
                  <a:pt x="7214093" y="18288"/>
                </a:cubicBezTo>
                <a:cubicBezTo>
                  <a:pt x="7069325" y="15951"/>
                  <a:pt x="6523705" y="52160"/>
                  <a:pt x="6327909" y="18288"/>
                </a:cubicBezTo>
                <a:cubicBezTo>
                  <a:pt x="6132113" y="-15584"/>
                  <a:pt x="5923847" y="21204"/>
                  <a:pt x="5635578" y="18288"/>
                </a:cubicBezTo>
                <a:cubicBezTo>
                  <a:pt x="5347309" y="15372"/>
                  <a:pt x="5114749" y="50642"/>
                  <a:pt x="4846320" y="18288"/>
                </a:cubicBezTo>
                <a:cubicBezTo>
                  <a:pt x="4577891" y="-14066"/>
                  <a:pt x="4576701" y="1487"/>
                  <a:pt x="4444768" y="18288"/>
                </a:cubicBezTo>
                <a:cubicBezTo>
                  <a:pt x="4312835" y="35089"/>
                  <a:pt x="4112575" y="15158"/>
                  <a:pt x="3946289" y="18288"/>
                </a:cubicBezTo>
                <a:cubicBezTo>
                  <a:pt x="3780003" y="21418"/>
                  <a:pt x="3396009" y="18797"/>
                  <a:pt x="3253958" y="18288"/>
                </a:cubicBezTo>
                <a:cubicBezTo>
                  <a:pt x="3111907" y="17779"/>
                  <a:pt x="2760272" y="57223"/>
                  <a:pt x="2464700" y="18288"/>
                </a:cubicBezTo>
                <a:cubicBezTo>
                  <a:pt x="2169128" y="-20647"/>
                  <a:pt x="2232262" y="7960"/>
                  <a:pt x="2063148" y="18288"/>
                </a:cubicBezTo>
                <a:cubicBezTo>
                  <a:pt x="1894034" y="28616"/>
                  <a:pt x="1799338" y="3019"/>
                  <a:pt x="1661595" y="18288"/>
                </a:cubicBezTo>
                <a:cubicBezTo>
                  <a:pt x="1523852" y="33557"/>
                  <a:pt x="1113928" y="-4352"/>
                  <a:pt x="969264" y="18288"/>
                </a:cubicBezTo>
                <a:cubicBezTo>
                  <a:pt x="824600" y="40928"/>
                  <a:pt x="356149" y="-3128"/>
                  <a:pt x="0" y="18288"/>
                </a:cubicBezTo>
                <a:cubicBezTo>
                  <a:pt x="-540" y="12521"/>
                  <a:pt x="894" y="7749"/>
                  <a:pt x="0" y="0"/>
                </a:cubicBezTo>
                <a:close/>
              </a:path>
              <a:path w="9692640" h="18288" stroke="0" extrusionOk="0">
                <a:moveTo>
                  <a:pt x="0" y="0"/>
                </a:moveTo>
                <a:cubicBezTo>
                  <a:pt x="162642" y="3864"/>
                  <a:pt x="346119" y="-18364"/>
                  <a:pt x="498479" y="0"/>
                </a:cubicBezTo>
                <a:cubicBezTo>
                  <a:pt x="650839" y="18364"/>
                  <a:pt x="712065" y="-9389"/>
                  <a:pt x="900031" y="0"/>
                </a:cubicBezTo>
                <a:cubicBezTo>
                  <a:pt x="1087997" y="9389"/>
                  <a:pt x="1177291" y="3685"/>
                  <a:pt x="1398509" y="0"/>
                </a:cubicBezTo>
                <a:cubicBezTo>
                  <a:pt x="1619727" y="-3685"/>
                  <a:pt x="1874008" y="-8897"/>
                  <a:pt x="2090841" y="0"/>
                </a:cubicBezTo>
                <a:cubicBezTo>
                  <a:pt x="2307674" y="8897"/>
                  <a:pt x="2573432" y="-313"/>
                  <a:pt x="2880099" y="0"/>
                </a:cubicBezTo>
                <a:cubicBezTo>
                  <a:pt x="3186766" y="313"/>
                  <a:pt x="3422577" y="10664"/>
                  <a:pt x="3766283" y="0"/>
                </a:cubicBezTo>
                <a:cubicBezTo>
                  <a:pt x="4109989" y="-10664"/>
                  <a:pt x="4342683" y="-32873"/>
                  <a:pt x="4652467" y="0"/>
                </a:cubicBezTo>
                <a:cubicBezTo>
                  <a:pt x="4962251" y="32873"/>
                  <a:pt x="5122120" y="29155"/>
                  <a:pt x="5247872" y="0"/>
                </a:cubicBezTo>
                <a:cubicBezTo>
                  <a:pt x="5373625" y="-29155"/>
                  <a:pt x="5749491" y="1706"/>
                  <a:pt x="6037130" y="0"/>
                </a:cubicBezTo>
                <a:cubicBezTo>
                  <a:pt x="6324769" y="-1706"/>
                  <a:pt x="6531407" y="1172"/>
                  <a:pt x="6729461" y="0"/>
                </a:cubicBezTo>
                <a:cubicBezTo>
                  <a:pt x="6927515" y="-1172"/>
                  <a:pt x="7096794" y="-1520"/>
                  <a:pt x="7324867" y="0"/>
                </a:cubicBezTo>
                <a:cubicBezTo>
                  <a:pt x="7552940" y="1520"/>
                  <a:pt x="7878827" y="-17110"/>
                  <a:pt x="8114124" y="0"/>
                </a:cubicBezTo>
                <a:cubicBezTo>
                  <a:pt x="8349421" y="17110"/>
                  <a:pt x="8334208" y="15114"/>
                  <a:pt x="8515677" y="0"/>
                </a:cubicBezTo>
                <a:cubicBezTo>
                  <a:pt x="8697146" y="-15114"/>
                  <a:pt x="9236164" y="22466"/>
                  <a:pt x="9692640" y="0"/>
                </a:cubicBezTo>
                <a:cubicBezTo>
                  <a:pt x="9692735" y="8251"/>
                  <a:pt x="9692514" y="12333"/>
                  <a:pt x="9692640" y="18288"/>
                </a:cubicBezTo>
                <a:cubicBezTo>
                  <a:pt x="9410102" y="47398"/>
                  <a:pt x="9172773" y="7109"/>
                  <a:pt x="9000309" y="18288"/>
                </a:cubicBezTo>
                <a:cubicBezTo>
                  <a:pt x="8827845" y="29467"/>
                  <a:pt x="8713608" y="28372"/>
                  <a:pt x="8501830" y="18288"/>
                </a:cubicBezTo>
                <a:cubicBezTo>
                  <a:pt x="8290052" y="8204"/>
                  <a:pt x="7893416" y="3561"/>
                  <a:pt x="7712572" y="18288"/>
                </a:cubicBezTo>
                <a:cubicBezTo>
                  <a:pt x="7531728" y="33015"/>
                  <a:pt x="7480716" y="17052"/>
                  <a:pt x="7311020" y="18288"/>
                </a:cubicBezTo>
                <a:cubicBezTo>
                  <a:pt x="7141324" y="19524"/>
                  <a:pt x="6962706" y="15975"/>
                  <a:pt x="6618688" y="18288"/>
                </a:cubicBezTo>
                <a:cubicBezTo>
                  <a:pt x="6274670" y="20601"/>
                  <a:pt x="6230664" y="-1692"/>
                  <a:pt x="6120210" y="18288"/>
                </a:cubicBezTo>
                <a:cubicBezTo>
                  <a:pt x="6009756" y="38268"/>
                  <a:pt x="5442516" y="28115"/>
                  <a:pt x="5234026" y="18288"/>
                </a:cubicBezTo>
                <a:cubicBezTo>
                  <a:pt x="5025536" y="8461"/>
                  <a:pt x="4953693" y="18182"/>
                  <a:pt x="4832473" y="18288"/>
                </a:cubicBezTo>
                <a:cubicBezTo>
                  <a:pt x="4711253" y="18394"/>
                  <a:pt x="4414565" y="-11251"/>
                  <a:pt x="4140142" y="18288"/>
                </a:cubicBezTo>
                <a:cubicBezTo>
                  <a:pt x="3865719" y="47827"/>
                  <a:pt x="3819081" y="16772"/>
                  <a:pt x="3738590" y="18288"/>
                </a:cubicBezTo>
                <a:cubicBezTo>
                  <a:pt x="3658099" y="19804"/>
                  <a:pt x="3427576" y="1385"/>
                  <a:pt x="3240111" y="18288"/>
                </a:cubicBezTo>
                <a:cubicBezTo>
                  <a:pt x="3052646" y="35191"/>
                  <a:pt x="2749652" y="-13914"/>
                  <a:pt x="2450853" y="18288"/>
                </a:cubicBezTo>
                <a:cubicBezTo>
                  <a:pt x="2152054" y="50490"/>
                  <a:pt x="1928331" y="61101"/>
                  <a:pt x="1564669" y="18288"/>
                </a:cubicBezTo>
                <a:cubicBezTo>
                  <a:pt x="1201007" y="-24525"/>
                  <a:pt x="1217828" y="-275"/>
                  <a:pt x="1066190" y="18288"/>
                </a:cubicBezTo>
                <a:cubicBezTo>
                  <a:pt x="914552" y="36851"/>
                  <a:pt x="418290" y="-14785"/>
                  <a:pt x="0" y="18288"/>
                </a:cubicBezTo>
                <a:cubicBezTo>
                  <a:pt x="641" y="14236"/>
                  <a:pt x="889" y="7550"/>
                  <a:pt x="0" y="0"/>
                </a:cubicBezTo>
                <a:close/>
              </a:path>
            </a:pathLst>
          </a:custGeom>
          <a:solidFill>
            <a:srgbClr val="FFFFFF">
              <a:alpha val="75000"/>
            </a:srgbClr>
          </a:solidFill>
          <a:ln w="44450" cap="rnd">
            <a:solidFill>
              <a:srgbClr val="FFFFFF">
                <a:alpha val="75000"/>
              </a:srgb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isällön paikkamerkki 2">
            <a:extLst>
              <a:ext uri="{FF2B5EF4-FFF2-40B4-BE49-F238E27FC236}">
                <a16:creationId xmlns:a16="http://schemas.microsoft.com/office/drawing/2014/main" id="{306A62E9-6DDA-1BF4-2907-C7C22BA6EA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04446"/>
            <a:ext cx="10515600" cy="4176897"/>
          </a:xfrm>
        </p:spPr>
        <p:txBody>
          <a:bodyPr>
            <a:normAutofit fontScale="92500" lnSpcReduction="10000"/>
          </a:bodyPr>
          <a:lstStyle/>
          <a:p>
            <a:pPr>
              <a:buFont typeface="Courier New" panose="02070309020205020404" pitchFamily="49" charset="0"/>
              <a:buChar char="o"/>
              <a:defRPr/>
            </a:pPr>
            <a:r>
              <a:rPr lang="fi-FI" sz="2400" dirty="0">
                <a:solidFill>
                  <a:srgbClr val="FFFFFF"/>
                </a:solidFill>
              </a:rPr>
              <a:t>Sotilasurheiluliiton tehtäväksi määriteltiin vuonna 1968</a:t>
            </a:r>
          </a:p>
          <a:p>
            <a:pPr lvl="1">
              <a:buFont typeface="Wingdings" panose="05000000000000000000" pitchFamily="2" charset="2"/>
              <a:buChar char="ü"/>
              <a:defRPr/>
            </a:pPr>
            <a:r>
              <a:rPr lang="fi-FI" dirty="0">
                <a:solidFill>
                  <a:srgbClr val="FFFFFF"/>
                </a:solidFill>
              </a:rPr>
              <a:t>Järjestää varusmiesten, henkilökunnan ja viimeksi mainittujen perheenjäsenten vapaa-ajan liikuntaa. </a:t>
            </a:r>
          </a:p>
          <a:p>
            <a:pPr>
              <a:buFont typeface="Courier New" panose="02070309020205020404" pitchFamily="49" charset="0"/>
              <a:buChar char="o"/>
              <a:defRPr/>
            </a:pPr>
            <a:r>
              <a:rPr lang="fi-FI" sz="2400" dirty="0">
                <a:solidFill>
                  <a:srgbClr val="FFFFFF"/>
                </a:solidFill>
              </a:rPr>
              <a:t>Toiminnan tavoitteena oli</a:t>
            </a:r>
          </a:p>
          <a:p>
            <a:pPr lvl="1">
              <a:buFont typeface="Wingdings" panose="05000000000000000000" pitchFamily="2" charset="2"/>
              <a:buChar char="ü"/>
              <a:defRPr/>
            </a:pPr>
            <a:r>
              <a:rPr lang="fi-FI" dirty="0">
                <a:solidFill>
                  <a:srgbClr val="FFFFFF"/>
                </a:solidFill>
              </a:rPr>
              <a:t> Saada mahdollisimman paljon varusmiehiä mukaan liikuntaharrastusten pariin sekä löytää lahjakkuuksia ja tarjota heille vapaa-ajan harjoittelu- ja kilpailumahdollisuuksia. </a:t>
            </a:r>
          </a:p>
          <a:p>
            <a:pPr>
              <a:buFont typeface="Courier New" panose="02070309020205020404" pitchFamily="49" charset="0"/>
              <a:buChar char="o"/>
              <a:defRPr/>
            </a:pPr>
            <a:r>
              <a:rPr lang="fi-FI" sz="2400" dirty="0">
                <a:solidFill>
                  <a:srgbClr val="FFFFFF"/>
                </a:solidFill>
              </a:rPr>
              <a:t>Liiton toiminnan tarkoituksena oli</a:t>
            </a:r>
          </a:p>
          <a:p>
            <a:pPr lvl="1">
              <a:buFont typeface="Wingdings" panose="05000000000000000000" pitchFamily="2" charset="2"/>
              <a:buChar char="ü"/>
              <a:defRPr/>
            </a:pPr>
            <a:r>
              <a:rPr lang="fi-FI" dirty="0">
                <a:solidFill>
                  <a:srgbClr val="FFFFFF"/>
                </a:solidFill>
              </a:rPr>
              <a:t> Täydentää ja monipuolistaa varusmiespalveluksessa annettavaa palvelusliikuntaa, minkä vuoksi liikuntaharrastukset tuli suunnata maanpuolustuskuntoisuutta kehittäviin ja palvelusliikuntaohjelmistoon kuulumattomiin urheilulajeihin.</a:t>
            </a:r>
          </a:p>
          <a:p>
            <a:pPr marL="0" indent="0" eaLnBrk="1" hangingPunct="1">
              <a:buFont typeface="Arial" panose="020B0604020202020204" pitchFamily="34" charset="0"/>
              <a:buNone/>
              <a:defRPr/>
            </a:pPr>
            <a:r>
              <a:rPr lang="fi-FI" altLang="fi-FI" sz="2400" dirty="0">
                <a:solidFill>
                  <a:srgbClr val="FFFFFF"/>
                </a:solidFill>
              </a:rPr>
              <a:t> 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Otsikko 1">
            <a:extLst>
              <a:ext uri="{FF2B5EF4-FFF2-40B4-BE49-F238E27FC236}">
                <a16:creationId xmlns:a16="http://schemas.microsoft.com/office/drawing/2014/main" id="{307074E0-0084-73C8-3561-396005B0BD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altLang="fi-FI"/>
              <a:t>VLK – Ilmoittautumisjärjestelmä Liikkuri</a:t>
            </a:r>
          </a:p>
        </p:txBody>
      </p:sp>
      <p:pic>
        <p:nvPicPr>
          <p:cNvPr id="47107" name="Sisällön paikkamerkki 3">
            <a:extLst>
              <a:ext uri="{FF2B5EF4-FFF2-40B4-BE49-F238E27FC236}">
                <a16:creationId xmlns:a16="http://schemas.microsoft.com/office/drawing/2014/main" id="{8C5CBB1C-7627-1603-5DE6-5F539CF26F4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38200" y="1909763"/>
            <a:ext cx="4946650" cy="3103562"/>
          </a:xfrm>
        </p:spPr>
      </p:pic>
      <p:pic>
        <p:nvPicPr>
          <p:cNvPr id="47108" name="Kuva 2">
            <a:extLst>
              <a:ext uri="{FF2B5EF4-FFF2-40B4-BE49-F238E27FC236}">
                <a16:creationId xmlns:a16="http://schemas.microsoft.com/office/drawing/2014/main" id="{0C7931E3-CEEE-EC4B-8DDB-1A341887B2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909763"/>
            <a:ext cx="2324100" cy="463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Sisällön paikkamerkki 4" descr="Kuva, joka sisältää kohteen näyttökuva&#10;&#10;Kuvaus luotu automaattisesti">
            <a:extLst>
              <a:ext uri="{FF2B5EF4-FFF2-40B4-BE49-F238E27FC236}">
                <a16:creationId xmlns:a16="http://schemas.microsoft.com/office/drawing/2014/main" id="{11B34DC9-EDBB-7797-ABA8-1A78D4EC470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DD935822-39A9-31E6-D42E-B3D2EED383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Painopisteet vuodelle 2023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94E847F3-798E-0DA8-DC00-EED754CFC9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fi-FI" dirty="0"/>
              <a:t>Toiminnan käynnistäminen ja palauttaminen 2019 vuoden tasolle</a:t>
            </a:r>
          </a:p>
          <a:p>
            <a:pPr marL="514350" indent="-514350">
              <a:buFont typeface="+mj-lt"/>
              <a:buAutoNum type="arabicPeriod"/>
            </a:pPr>
            <a:r>
              <a:rPr lang="fi-FI" dirty="0"/>
              <a:t>Viestinnän tehostaminen</a:t>
            </a:r>
          </a:p>
          <a:p>
            <a:pPr marL="514350" indent="-514350">
              <a:buFont typeface="+mj-lt"/>
              <a:buAutoNum type="arabicPeriod"/>
            </a:pPr>
            <a:r>
              <a:rPr lang="fi-FI" dirty="0"/>
              <a:t>Joukko-osaston kuntosaliharjoittelun tehokas koordinointi</a:t>
            </a:r>
          </a:p>
          <a:p>
            <a:pPr marL="514350" indent="-514350">
              <a:buFont typeface="+mj-lt"/>
              <a:buAutoNum type="arabicPeriod"/>
            </a:pPr>
            <a:r>
              <a:rPr lang="fi-FI" dirty="0"/>
              <a:t>Joukko-osaston juoksulenkin kehittäminen tai tiedon parantaminen</a:t>
            </a:r>
          </a:p>
          <a:p>
            <a:pPr marL="514350" indent="-514350">
              <a:buFont typeface="+mj-lt"/>
              <a:buAutoNum type="arabicPeriod"/>
            </a:pPr>
            <a:r>
              <a:rPr lang="fi-FI" dirty="0"/>
              <a:t>Ryhmäytimistä parantavien turnausten kuten tupaliigan järjestäminen</a:t>
            </a:r>
          </a:p>
        </p:txBody>
      </p:sp>
    </p:spTree>
    <p:extLst>
      <p:ext uri="{BB962C8B-B14F-4D97-AF65-F5344CB8AC3E}">
        <p14:creationId xmlns:p14="http://schemas.microsoft.com/office/powerpoint/2010/main" val="370299735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03" name="Rectangle 29702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Kuva 2" descr="Kuva, joka sisältää kohteen teksti, urheilu, henkilö, nyrkkeily&#10;&#10;Kuvaus luotu automaattisesti">
            <a:extLst>
              <a:ext uri="{FF2B5EF4-FFF2-40B4-BE49-F238E27FC236}">
                <a16:creationId xmlns:a16="http://schemas.microsoft.com/office/drawing/2014/main" id="{E5BA532F-8973-EC17-2F05-4F06D9F3C97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15730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9698" name="Otsikko 1">
            <a:extLst>
              <a:ext uri="{FF2B5EF4-FFF2-40B4-BE49-F238E27FC236}">
                <a16:creationId xmlns:a16="http://schemas.microsoft.com/office/drawing/2014/main" id="{B525AC3D-45D7-C975-5A53-DDEA097002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122362"/>
            <a:ext cx="9144000" cy="290051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 eaLnBrk="1" hangingPunct="1"/>
            <a:r>
              <a:rPr lang="en-US" altLang="fi-FI" sz="6000">
                <a:solidFill>
                  <a:srgbClr val="FFFFFF"/>
                </a:solidFill>
                <a:latin typeface="+mj-lt"/>
                <a:cs typeface="+mj-cs"/>
              </a:rPr>
              <a:t>Kilpailutoiminta</a:t>
            </a:r>
          </a:p>
        </p:txBody>
      </p:sp>
    </p:spTree>
    <p:extLst>
      <p:ext uri="{BB962C8B-B14F-4D97-AF65-F5344CB8AC3E}">
        <p14:creationId xmlns:p14="http://schemas.microsoft.com/office/powerpoint/2010/main" val="57417383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2D0D450-BBCE-354B-D4BE-3107694AAA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7188"/>
            <a:ext cx="10515600" cy="1133499"/>
          </a:xfrm>
        </p:spPr>
        <p:txBody>
          <a:bodyPr>
            <a:norm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i-FI" altLang="fi-FI" sz="3000" b="1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Mestaruuskilpailut 2023</a:t>
            </a:r>
            <a:br>
              <a:rPr kumimoji="0" lang="fi-FI" altLang="fi-FI" sz="2500" b="1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kumimoji="0" lang="fi-FI" altLang="fi-FI" sz="2500" b="1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endParaRPr kumimoji="0" lang="fi-FI" altLang="fi-FI" sz="2500" b="1" i="0" u="none" strike="noStrike" cap="none" normalizeH="0" baseline="0" dirty="0">
              <a:ln>
                <a:noFill/>
              </a:ln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i-FI" altLang="fi-FI" sz="2500" b="0" i="0" u="none" strike="noStrike" cap="none" normalizeH="0" baseline="0" dirty="0">
              <a:ln>
                <a:noFill/>
              </a:ln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9" name="Sisällön paikkamerkki 4">
            <a:extLst>
              <a:ext uri="{FF2B5EF4-FFF2-40B4-BE49-F238E27FC236}">
                <a16:creationId xmlns:a16="http://schemas.microsoft.com/office/drawing/2014/main" id="{77C24B97-D129-8502-8EBE-5F885D8608C7}"/>
              </a:ext>
            </a:extLst>
          </p:cNvPr>
          <p:cNvGraphicFramePr>
            <a:graphicFrameLocks noGrp="1"/>
          </p:cNvGraphicFramePr>
          <p:nvPr>
            <p:ph sz="half" idx="3"/>
            <p:extLst>
              <p:ext uri="{D42A27DB-BD31-4B8C-83A1-F6EECF244321}">
                <p14:modId xmlns:p14="http://schemas.microsoft.com/office/powerpoint/2010/main" val="2910003660"/>
              </p:ext>
            </p:extLst>
          </p:nvPr>
        </p:nvGraphicFramePr>
        <p:xfrm>
          <a:off x="838200" y="1181766"/>
          <a:ext cx="10723555" cy="492310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313201">
                  <a:extLst>
                    <a:ext uri="{9D8B030D-6E8A-4147-A177-3AD203B41FA5}">
                      <a16:colId xmlns:a16="http://schemas.microsoft.com/office/drawing/2014/main" val="1238956795"/>
                    </a:ext>
                  </a:extLst>
                </a:gridCol>
                <a:gridCol w="4410354">
                  <a:extLst>
                    <a:ext uri="{9D8B030D-6E8A-4147-A177-3AD203B41FA5}">
                      <a16:colId xmlns:a16="http://schemas.microsoft.com/office/drawing/2014/main" val="3896012783"/>
                    </a:ext>
                  </a:extLst>
                </a:gridCol>
              </a:tblGrid>
              <a:tr h="390323">
                <a:tc>
                  <a:txBody>
                    <a:bodyPr/>
                    <a:lstStyle/>
                    <a:p>
                      <a:pPr algn="ctr" fontAlgn="auto" hangingPunct="1"/>
                      <a:r>
                        <a:rPr lang="fi-FI" sz="2000" dirty="0">
                          <a:effectLst/>
                        </a:rPr>
                        <a:t>Tapahtuma</a:t>
                      </a:r>
                      <a:endParaRPr lang="fi-FI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1365" marR="71365" marT="0" marB="0" anchor="ctr"/>
                </a:tc>
                <a:tc>
                  <a:txBody>
                    <a:bodyPr/>
                    <a:lstStyle/>
                    <a:p>
                      <a:pPr algn="ctr" fontAlgn="auto" hangingPunct="1"/>
                      <a:r>
                        <a:rPr lang="fi-FI" sz="2000" dirty="0">
                          <a:effectLst/>
                        </a:rPr>
                        <a:t>Paikkakunta</a:t>
                      </a:r>
                      <a:endParaRPr lang="fi-FI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1365" marR="71365" marT="0" marB="0" anchor="ctr"/>
                </a:tc>
                <a:extLst>
                  <a:ext uri="{0D108BD9-81ED-4DB2-BD59-A6C34878D82A}">
                    <a16:rowId xmlns:a16="http://schemas.microsoft.com/office/drawing/2014/main" val="3731586922"/>
                  </a:ext>
                </a:extLst>
              </a:tr>
              <a:tr h="390323">
                <a:tc>
                  <a:txBody>
                    <a:bodyPr/>
                    <a:lstStyle/>
                    <a:p>
                      <a:pPr algn="ctr" fontAlgn="auto" hangingPunct="1"/>
                      <a:r>
                        <a:rPr lang="fi-FI" sz="2000" dirty="0">
                          <a:effectLst/>
                        </a:rPr>
                        <a:t>Salibandy - Varusmiehet</a:t>
                      </a:r>
                    </a:p>
                  </a:txBody>
                  <a:tcPr marL="71365" marR="71365" marT="0" marB="0" anchor="ctr"/>
                </a:tc>
                <a:tc>
                  <a:txBody>
                    <a:bodyPr/>
                    <a:lstStyle/>
                    <a:p>
                      <a:pPr algn="ctr" fontAlgn="auto" hangingPunct="1"/>
                      <a:r>
                        <a:rPr lang="fi-FI" sz="2000" dirty="0">
                          <a:effectLst/>
                        </a:rPr>
                        <a:t>Hämeenlinna</a:t>
                      </a:r>
                      <a:endParaRPr lang="fi-FI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1365" marR="71365" marT="0" marB="0" anchor="ctr"/>
                </a:tc>
                <a:extLst>
                  <a:ext uri="{0D108BD9-81ED-4DB2-BD59-A6C34878D82A}">
                    <a16:rowId xmlns:a16="http://schemas.microsoft.com/office/drawing/2014/main" val="1229652099"/>
                  </a:ext>
                </a:extLst>
              </a:tr>
              <a:tr h="705099">
                <a:tc>
                  <a:txBody>
                    <a:bodyPr/>
                    <a:lstStyle/>
                    <a:p>
                      <a:pPr algn="ctr" fontAlgn="auto" hangingPunct="1"/>
                      <a:r>
                        <a:rPr lang="fi-FI" sz="2000" dirty="0">
                          <a:effectLst/>
                        </a:rPr>
                        <a:t>Salibandy - Henkilökunta A ja B sarjat</a:t>
                      </a:r>
                      <a:endParaRPr lang="fi-FI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1365" marR="71365" marT="0" marB="0" anchor="ctr"/>
                </a:tc>
                <a:tc>
                  <a:txBody>
                    <a:bodyPr/>
                    <a:lstStyle/>
                    <a:p>
                      <a:pPr algn="ctr" fontAlgn="auto" hangingPunct="1"/>
                      <a:r>
                        <a:rPr lang="fi-FI" sz="2000" dirty="0">
                          <a:effectLst/>
                        </a:rPr>
                        <a:t>Hämeenlinna</a:t>
                      </a:r>
                      <a:endParaRPr lang="fi-FI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1365" marR="71365" marT="0" marB="0" anchor="ctr"/>
                </a:tc>
                <a:extLst>
                  <a:ext uri="{0D108BD9-81ED-4DB2-BD59-A6C34878D82A}">
                    <a16:rowId xmlns:a16="http://schemas.microsoft.com/office/drawing/2014/main" val="2730738457"/>
                  </a:ext>
                </a:extLst>
              </a:tr>
              <a:tr h="390323">
                <a:tc>
                  <a:txBody>
                    <a:bodyPr/>
                    <a:lstStyle/>
                    <a:p>
                      <a:pPr algn="ctr" fontAlgn="auto" hangingPunct="1"/>
                      <a:r>
                        <a:rPr lang="fi-FI" sz="2000" dirty="0">
                          <a:effectLst/>
                        </a:rPr>
                        <a:t>Uintimestaruus</a:t>
                      </a:r>
                      <a:endParaRPr lang="fi-FI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1365" marR="71365" marT="0" marB="0" anchor="ctr"/>
                </a:tc>
                <a:tc>
                  <a:txBody>
                    <a:bodyPr/>
                    <a:lstStyle/>
                    <a:p>
                      <a:pPr algn="ctr" fontAlgn="auto" hangingPunct="1"/>
                      <a:r>
                        <a:rPr lang="fi-FI" sz="2000" dirty="0">
                          <a:effectLst/>
                        </a:rPr>
                        <a:t>Upinniemi</a:t>
                      </a:r>
                      <a:endParaRPr lang="fi-FI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1365" marR="71365" marT="0" marB="0" anchor="ctr"/>
                </a:tc>
                <a:extLst>
                  <a:ext uri="{0D108BD9-81ED-4DB2-BD59-A6C34878D82A}">
                    <a16:rowId xmlns:a16="http://schemas.microsoft.com/office/drawing/2014/main" val="1748845579"/>
                  </a:ext>
                </a:extLst>
              </a:tr>
              <a:tr h="390323">
                <a:tc>
                  <a:txBody>
                    <a:bodyPr/>
                    <a:lstStyle/>
                    <a:p>
                      <a:pPr algn="ctr" fontAlgn="auto" hangingPunct="1"/>
                      <a:r>
                        <a:rPr lang="fi-FI" sz="2000" dirty="0">
                          <a:effectLst/>
                        </a:rPr>
                        <a:t>Seinäkiipeily</a:t>
                      </a:r>
                      <a:endParaRPr lang="fi-FI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1365" marR="71365" marT="0" marB="0" anchor="ctr"/>
                </a:tc>
                <a:tc>
                  <a:txBody>
                    <a:bodyPr/>
                    <a:lstStyle/>
                    <a:p>
                      <a:pPr algn="ctr" fontAlgn="auto" hangingPunct="1"/>
                      <a:r>
                        <a:rPr lang="fi-FI" sz="2000" dirty="0">
                          <a:effectLst/>
                        </a:rPr>
                        <a:t>Lahti</a:t>
                      </a:r>
                      <a:endParaRPr lang="fi-FI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1365" marR="71365" marT="0" marB="0" anchor="ctr"/>
                </a:tc>
                <a:extLst>
                  <a:ext uri="{0D108BD9-81ED-4DB2-BD59-A6C34878D82A}">
                    <a16:rowId xmlns:a16="http://schemas.microsoft.com/office/drawing/2014/main" val="1588146271"/>
                  </a:ext>
                </a:extLst>
              </a:tr>
              <a:tr h="390323">
                <a:tc>
                  <a:txBody>
                    <a:bodyPr/>
                    <a:lstStyle/>
                    <a:p>
                      <a:pPr algn="ctr" fontAlgn="auto" hangingPunct="1"/>
                      <a:r>
                        <a:rPr lang="fi-FI" sz="2000" dirty="0">
                          <a:effectLst/>
                        </a:rPr>
                        <a:t>Skeet + metsästyshaulikko</a:t>
                      </a:r>
                      <a:endParaRPr lang="fi-FI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1365" marR="71365" marT="0" marB="0" anchor="ctr"/>
                </a:tc>
                <a:tc>
                  <a:txBody>
                    <a:bodyPr/>
                    <a:lstStyle/>
                    <a:p>
                      <a:pPr algn="ctr" fontAlgn="auto" hangingPunct="1"/>
                      <a:r>
                        <a:rPr lang="fi-FI" sz="2000" dirty="0">
                          <a:effectLst/>
                        </a:rPr>
                        <a:t>Kajaani</a:t>
                      </a:r>
                      <a:endParaRPr lang="fi-FI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1365" marR="71365" marT="0" marB="0" anchor="ctr"/>
                </a:tc>
                <a:extLst>
                  <a:ext uri="{0D108BD9-81ED-4DB2-BD59-A6C34878D82A}">
                    <a16:rowId xmlns:a16="http://schemas.microsoft.com/office/drawing/2014/main" val="830248735"/>
                  </a:ext>
                </a:extLst>
              </a:tr>
              <a:tr h="390323">
                <a:tc>
                  <a:txBody>
                    <a:bodyPr/>
                    <a:lstStyle/>
                    <a:p>
                      <a:pPr algn="ctr" fontAlgn="auto" hangingPunct="1"/>
                      <a:r>
                        <a:rPr lang="fi-FI" sz="2000" dirty="0">
                          <a:effectLst/>
                        </a:rPr>
                        <a:t>Golfmestaruus</a:t>
                      </a:r>
                      <a:endParaRPr lang="fi-FI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1365" marR="71365" marT="0" marB="0" anchor="ctr"/>
                </a:tc>
                <a:tc>
                  <a:txBody>
                    <a:bodyPr/>
                    <a:lstStyle/>
                    <a:p>
                      <a:pPr algn="ctr" fontAlgn="auto" hangingPunct="1"/>
                      <a:r>
                        <a:rPr lang="fi-FI" sz="2000" dirty="0">
                          <a:effectLst/>
                        </a:rPr>
                        <a:t>Tampere</a:t>
                      </a:r>
                      <a:endParaRPr lang="fi-FI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1365" marR="71365" marT="0" marB="0" anchor="ctr"/>
                </a:tc>
                <a:extLst>
                  <a:ext uri="{0D108BD9-81ED-4DB2-BD59-A6C34878D82A}">
                    <a16:rowId xmlns:a16="http://schemas.microsoft.com/office/drawing/2014/main" val="201906194"/>
                  </a:ext>
                </a:extLst>
              </a:tr>
              <a:tr h="390323">
                <a:tc>
                  <a:txBody>
                    <a:bodyPr/>
                    <a:lstStyle/>
                    <a:p>
                      <a:pPr algn="ctr" fontAlgn="auto" hangingPunct="1"/>
                      <a:r>
                        <a:rPr lang="fi-FI" sz="2000" dirty="0">
                          <a:effectLst/>
                        </a:rPr>
                        <a:t>Jääkiekko A ja B/+40 sarjat</a:t>
                      </a:r>
                      <a:endParaRPr lang="fi-FI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1365" marR="71365" marT="0" marB="0" anchor="ctr"/>
                </a:tc>
                <a:tc>
                  <a:txBody>
                    <a:bodyPr/>
                    <a:lstStyle/>
                    <a:p>
                      <a:pPr algn="ctr" fontAlgn="auto" hangingPunct="1"/>
                      <a:r>
                        <a:rPr lang="fi-FI" sz="2000" dirty="0">
                          <a:effectLst/>
                        </a:rPr>
                        <a:t>Hämeenlinna</a:t>
                      </a:r>
                      <a:endParaRPr lang="fi-FI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1365" marR="71365" marT="0" marB="0" anchor="ctr"/>
                </a:tc>
                <a:extLst>
                  <a:ext uri="{0D108BD9-81ED-4DB2-BD59-A6C34878D82A}">
                    <a16:rowId xmlns:a16="http://schemas.microsoft.com/office/drawing/2014/main" val="3088758477"/>
                  </a:ext>
                </a:extLst>
              </a:tr>
              <a:tr h="390323">
                <a:tc>
                  <a:txBody>
                    <a:bodyPr/>
                    <a:lstStyle/>
                    <a:p>
                      <a:pPr algn="ctr" fontAlgn="auto" hangingPunct="1"/>
                      <a:r>
                        <a:rPr lang="fi-FI" sz="2000" dirty="0">
                          <a:effectLst/>
                        </a:rPr>
                        <a:t>Frisbeegolf</a:t>
                      </a:r>
                      <a:endParaRPr lang="fi-FI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1365" marR="71365" marT="0" marB="0" anchor="ctr"/>
                </a:tc>
                <a:tc>
                  <a:txBody>
                    <a:bodyPr/>
                    <a:lstStyle/>
                    <a:p>
                      <a:pPr algn="ctr" fontAlgn="auto" hangingPunct="1"/>
                      <a:r>
                        <a:rPr lang="fi-FI" sz="2000" dirty="0">
                          <a:effectLst/>
                        </a:rPr>
                        <a:t>Jyväskylä</a:t>
                      </a:r>
                      <a:endParaRPr lang="fi-FI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1365" marR="71365" marT="0" marB="0" anchor="ctr"/>
                </a:tc>
                <a:extLst>
                  <a:ext uri="{0D108BD9-81ED-4DB2-BD59-A6C34878D82A}">
                    <a16:rowId xmlns:a16="http://schemas.microsoft.com/office/drawing/2014/main" val="3585806337"/>
                  </a:ext>
                </a:extLst>
              </a:tr>
              <a:tr h="390323">
                <a:tc>
                  <a:txBody>
                    <a:bodyPr/>
                    <a:lstStyle/>
                    <a:p>
                      <a:pPr algn="ctr" fontAlgn="auto" hangingPunct="1"/>
                      <a:r>
                        <a:rPr lang="fi-FI" sz="2000" dirty="0">
                          <a:effectLst/>
                        </a:rPr>
                        <a:t>Kamppailupäivät - VM ja HENK.</a:t>
                      </a:r>
                      <a:endParaRPr lang="fi-FI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1365" marR="71365" marT="0" marB="0" anchor="ctr"/>
                </a:tc>
                <a:tc>
                  <a:txBody>
                    <a:bodyPr/>
                    <a:lstStyle/>
                    <a:p>
                      <a:pPr algn="ctr" fontAlgn="auto" hangingPunct="1"/>
                      <a:r>
                        <a:rPr lang="fi-FI" sz="2000" dirty="0">
                          <a:effectLst/>
                        </a:rPr>
                        <a:t>Sodankylä</a:t>
                      </a:r>
                      <a:endParaRPr lang="fi-FI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1365" marR="71365" marT="0" marB="0" anchor="ctr"/>
                </a:tc>
                <a:extLst>
                  <a:ext uri="{0D108BD9-81ED-4DB2-BD59-A6C34878D82A}">
                    <a16:rowId xmlns:a16="http://schemas.microsoft.com/office/drawing/2014/main" val="1476502984"/>
                  </a:ext>
                </a:extLst>
              </a:tr>
              <a:tr h="705099">
                <a:tc>
                  <a:txBody>
                    <a:bodyPr/>
                    <a:lstStyle/>
                    <a:p>
                      <a:pPr algn="ctr" fontAlgn="auto" hangingPunct="1"/>
                      <a:r>
                        <a:rPr lang="fi-FI" sz="2000" dirty="0">
                          <a:effectLst/>
                        </a:rPr>
                        <a:t>Salibandy - Henkilökunta + 40 sarja</a:t>
                      </a:r>
                      <a:endParaRPr lang="fi-FI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1365" marR="71365" marT="0" marB="0" anchor="ctr"/>
                </a:tc>
                <a:tc>
                  <a:txBody>
                    <a:bodyPr/>
                    <a:lstStyle/>
                    <a:p>
                      <a:pPr algn="ctr" fontAlgn="auto" hangingPunct="1"/>
                      <a:r>
                        <a:rPr lang="fi-FI" sz="2000" dirty="0">
                          <a:effectLst/>
                        </a:rPr>
                        <a:t>Vierumäki</a:t>
                      </a:r>
                      <a:endParaRPr lang="fi-FI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1365" marR="71365" marT="0" marB="0" anchor="ctr"/>
                </a:tc>
                <a:extLst>
                  <a:ext uri="{0D108BD9-81ED-4DB2-BD59-A6C34878D82A}">
                    <a16:rowId xmlns:a16="http://schemas.microsoft.com/office/drawing/2014/main" val="378482238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2093507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2D0D450-BBCE-354B-D4BE-3107694AAA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 fontScale="90000"/>
          </a:bodyPr>
          <a:lstStyle/>
          <a:p>
            <a:pPr marL="0" marR="0" lvl="0" indent="0" algn="ctr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fi-FI" altLang="fi-FI" sz="3000" b="1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kumimoji="0" lang="fi-FI" altLang="fi-FI" sz="3000" b="1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Muut kilpailutapahtumat 2023</a:t>
            </a:r>
            <a:br>
              <a:rPr kumimoji="0" lang="fi-FI" altLang="fi-FI" sz="3000" b="1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kumimoji="0" lang="fi-FI" altLang="fi-FI" sz="3000" b="1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endParaRPr kumimoji="0" lang="fi-FI" altLang="fi-FI" sz="3000" b="1" i="0" u="none" strike="noStrike" cap="none" normalizeH="0" baseline="0" dirty="0">
              <a:ln>
                <a:noFill/>
              </a:ln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i-FI" altLang="fi-FI" sz="3000" b="0" i="0" u="none" strike="noStrike" cap="none" normalizeH="0" baseline="0" dirty="0">
              <a:ln>
                <a:noFill/>
              </a:ln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17" name="Taulukko 2">
            <a:extLst>
              <a:ext uri="{FF2B5EF4-FFF2-40B4-BE49-F238E27FC236}">
                <a16:creationId xmlns:a16="http://schemas.microsoft.com/office/drawing/2014/main" id="{F6AF573E-C532-85C7-5492-F62E99C88CD0}"/>
              </a:ext>
            </a:extLst>
          </p:cNvPr>
          <p:cNvGraphicFramePr>
            <a:graphicFrameLocks noGrp="1"/>
          </p:cNvGraphicFramePr>
          <p:nvPr>
            <p:ph sz="half" idx="3"/>
            <p:extLst>
              <p:ext uri="{D42A27DB-BD31-4B8C-83A1-F6EECF244321}">
                <p14:modId xmlns:p14="http://schemas.microsoft.com/office/powerpoint/2010/main" val="4085670737"/>
              </p:ext>
            </p:extLst>
          </p:nvPr>
        </p:nvGraphicFramePr>
        <p:xfrm>
          <a:off x="179615" y="1690688"/>
          <a:ext cx="11582400" cy="417881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796643">
                  <a:extLst>
                    <a:ext uri="{9D8B030D-6E8A-4147-A177-3AD203B41FA5}">
                      <a16:colId xmlns:a16="http://schemas.microsoft.com/office/drawing/2014/main" val="1079950831"/>
                    </a:ext>
                  </a:extLst>
                </a:gridCol>
                <a:gridCol w="5785757">
                  <a:extLst>
                    <a:ext uri="{9D8B030D-6E8A-4147-A177-3AD203B41FA5}">
                      <a16:colId xmlns:a16="http://schemas.microsoft.com/office/drawing/2014/main" val="1013132060"/>
                    </a:ext>
                  </a:extLst>
                </a:gridCol>
              </a:tblGrid>
              <a:tr h="363238">
                <a:tc>
                  <a:txBody>
                    <a:bodyPr/>
                    <a:lstStyle/>
                    <a:p>
                      <a:pPr algn="ctr" fontAlgn="auto" hangingPunct="1"/>
                      <a:r>
                        <a:rPr lang="fi-FI" sz="2400" dirty="0">
                          <a:effectLst/>
                          <a:latin typeface="+mn-lt"/>
                        </a:rPr>
                        <a:t>Tapahtuma</a:t>
                      </a:r>
                    </a:p>
                  </a:txBody>
                  <a:tcPr marL="64705" marR="64705" marT="0" marB="0" anchor="ctr"/>
                </a:tc>
                <a:tc>
                  <a:txBody>
                    <a:bodyPr/>
                    <a:lstStyle/>
                    <a:p>
                      <a:pPr algn="ctr" fontAlgn="auto" hangingPunct="1"/>
                      <a:r>
                        <a:rPr lang="fi-FI" sz="24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Paikkakunta</a:t>
                      </a:r>
                    </a:p>
                  </a:txBody>
                  <a:tcPr marL="64705" marR="64705" marT="0" marB="0" anchor="ctr"/>
                </a:tc>
                <a:extLst>
                  <a:ext uri="{0D108BD9-81ED-4DB2-BD59-A6C34878D82A}">
                    <a16:rowId xmlns:a16="http://schemas.microsoft.com/office/drawing/2014/main" val="2508990163"/>
                  </a:ext>
                </a:extLst>
              </a:tr>
              <a:tr h="661419">
                <a:tc>
                  <a:txBody>
                    <a:bodyPr/>
                    <a:lstStyle/>
                    <a:p>
                      <a:pPr algn="ctr" fontAlgn="auto" hangingPunct="1"/>
                      <a:r>
                        <a:rPr lang="fi-FI" sz="2400" dirty="0">
                          <a:effectLst/>
                          <a:latin typeface="+mn-lt"/>
                        </a:rPr>
                        <a:t>Ampumasuunnistuksen SM-kilpailut</a:t>
                      </a:r>
                    </a:p>
                  </a:txBody>
                  <a:tcPr marL="64705" marR="64705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24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Kangasniemi</a:t>
                      </a:r>
                    </a:p>
                    <a:p>
                      <a:pPr algn="ctr" fontAlgn="auto" hangingPunct="1"/>
                      <a:endParaRPr lang="fi-FI" sz="24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4705" marR="64705" marT="0" marB="0" anchor="ctr"/>
                </a:tc>
                <a:extLst>
                  <a:ext uri="{0D108BD9-81ED-4DB2-BD59-A6C34878D82A}">
                    <a16:rowId xmlns:a16="http://schemas.microsoft.com/office/drawing/2014/main" val="3687010367"/>
                  </a:ext>
                </a:extLst>
              </a:tr>
              <a:tr h="661419">
                <a:tc>
                  <a:txBody>
                    <a:bodyPr/>
                    <a:lstStyle/>
                    <a:p>
                      <a:pPr algn="ctr" fontAlgn="auto" hangingPunct="1"/>
                      <a:r>
                        <a:rPr lang="fi-FI" sz="2400" dirty="0">
                          <a:effectLst/>
                          <a:latin typeface="+mn-lt"/>
                        </a:rPr>
                        <a:t>Military Crosstraining VM, HK (MCT)</a:t>
                      </a:r>
                    </a:p>
                  </a:txBody>
                  <a:tcPr marL="64705" marR="64705" marT="0" marB="0" anchor="ctr"/>
                </a:tc>
                <a:tc>
                  <a:txBody>
                    <a:bodyPr/>
                    <a:lstStyle/>
                    <a:p>
                      <a:pPr algn="ctr" fontAlgn="auto" hangingPunct="1"/>
                      <a:r>
                        <a:rPr lang="fi-FI" sz="2400" dirty="0">
                          <a:effectLst/>
                          <a:latin typeface="+mn-lt"/>
                        </a:rPr>
                        <a:t>Santahamina</a:t>
                      </a:r>
                      <a:endParaRPr lang="fi-FI" sz="24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4705" marR="64705" marT="0" marB="0" anchor="ctr"/>
                </a:tc>
                <a:extLst>
                  <a:ext uri="{0D108BD9-81ED-4DB2-BD59-A6C34878D82A}">
                    <a16:rowId xmlns:a16="http://schemas.microsoft.com/office/drawing/2014/main" val="168940896"/>
                  </a:ext>
                </a:extLst>
              </a:tr>
              <a:tr h="661419">
                <a:tc>
                  <a:txBody>
                    <a:bodyPr/>
                    <a:lstStyle/>
                    <a:p>
                      <a:pPr algn="ctr" fontAlgn="auto" hangingPunct="1"/>
                      <a:r>
                        <a:rPr lang="fi-FI" sz="2400" dirty="0">
                          <a:effectLst/>
                          <a:latin typeface="+mn-lt"/>
                        </a:rPr>
                        <a:t>Marski Challenge (Multisport)</a:t>
                      </a:r>
                    </a:p>
                  </a:txBody>
                  <a:tcPr marL="64705" marR="64705" marT="0" marB="0" anchor="ctr"/>
                </a:tc>
                <a:tc>
                  <a:txBody>
                    <a:bodyPr/>
                    <a:lstStyle/>
                    <a:p>
                      <a:pPr algn="ctr" fontAlgn="auto" hangingPunct="1"/>
                      <a:r>
                        <a:rPr lang="fi-FI" sz="2400" dirty="0">
                          <a:effectLst/>
                          <a:latin typeface="+mn-lt"/>
                        </a:rPr>
                        <a:t>Hämeenlinna</a:t>
                      </a:r>
                      <a:endParaRPr lang="fi-FI" sz="24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4705" marR="64705" marT="0" marB="0" anchor="ctr"/>
                </a:tc>
                <a:extLst>
                  <a:ext uri="{0D108BD9-81ED-4DB2-BD59-A6C34878D82A}">
                    <a16:rowId xmlns:a16="http://schemas.microsoft.com/office/drawing/2014/main" val="3033724894"/>
                  </a:ext>
                </a:extLst>
              </a:tr>
              <a:tr h="363238">
                <a:tc>
                  <a:txBody>
                    <a:bodyPr/>
                    <a:lstStyle/>
                    <a:p>
                      <a:pPr algn="ctr" fontAlgn="auto" hangingPunct="1"/>
                      <a:r>
                        <a:rPr lang="fi-FI" sz="2400" dirty="0">
                          <a:effectLst/>
                          <a:latin typeface="+mn-lt"/>
                        </a:rPr>
                        <a:t>Pesäpallo</a:t>
                      </a:r>
                    </a:p>
                  </a:txBody>
                  <a:tcPr marL="64705" marR="64705" marT="0" marB="0" anchor="ctr"/>
                </a:tc>
                <a:tc>
                  <a:txBody>
                    <a:bodyPr/>
                    <a:lstStyle/>
                    <a:p>
                      <a:pPr algn="ctr" fontAlgn="auto" hangingPunct="1"/>
                      <a:r>
                        <a:rPr lang="fi-FI" sz="2400" dirty="0">
                          <a:effectLst/>
                          <a:latin typeface="+mn-lt"/>
                        </a:rPr>
                        <a:t>Niinisalo</a:t>
                      </a:r>
                      <a:endParaRPr lang="fi-FI" sz="24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4705" marR="64705" marT="0" marB="0" anchor="ctr"/>
                </a:tc>
                <a:extLst>
                  <a:ext uri="{0D108BD9-81ED-4DB2-BD59-A6C34878D82A}">
                    <a16:rowId xmlns:a16="http://schemas.microsoft.com/office/drawing/2014/main" val="3718083938"/>
                  </a:ext>
                </a:extLst>
              </a:tr>
              <a:tr h="661419">
                <a:tc>
                  <a:txBody>
                    <a:bodyPr/>
                    <a:lstStyle/>
                    <a:p>
                      <a:pPr algn="ctr" fontAlgn="auto" hangingPunct="1"/>
                      <a:r>
                        <a:rPr lang="fi-FI" sz="2400" dirty="0">
                          <a:effectLst/>
                          <a:latin typeface="+mn-lt"/>
                        </a:rPr>
                        <a:t>Long </a:t>
                      </a:r>
                      <a:r>
                        <a:rPr lang="fi-FI" sz="2400" dirty="0" err="1">
                          <a:effectLst/>
                          <a:latin typeface="+mn-lt"/>
                        </a:rPr>
                        <a:t>range</a:t>
                      </a:r>
                      <a:r>
                        <a:rPr lang="fi-FI" sz="2400" dirty="0">
                          <a:effectLst/>
                          <a:latin typeface="+mn-lt"/>
                        </a:rPr>
                        <a:t> </a:t>
                      </a:r>
                      <a:r>
                        <a:rPr lang="fi-FI" sz="2400" dirty="0" err="1">
                          <a:effectLst/>
                          <a:latin typeface="+mn-lt"/>
                        </a:rPr>
                        <a:t>shooting</a:t>
                      </a:r>
                      <a:endParaRPr lang="fi-FI" sz="2400" dirty="0">
                        <a:effectLst/>
                        <a:latin typeface="+mn-lt"/>
                      </a:endParaRPr>
                    </a:p>
                  </a:txBody>
                  <a:tcPr marL="64705" marR="64705" marT="0" marB="0" anchor="ctr"/>
                </a:tc>
                <a:tc>
                  <a:txBody>
                    <a:bodyPr/>
                    <a:lstStyle/>
                    <a:p>
                      <a:pPr algn="ctr" fontAlgn="auto" hangingPunct="1"/>
                      <a:r>
                        <a:rPr lang="fi-FI" sz="2400" dirty="0">
                          <a:effectLst/>
                          <a:latin typeface="+mn-lt"/>
                        </a:rPr>
                        <a:t>Vekaranjärvi</a:t>
                      </a:r>
                      <a:endParaRPr lang="fi-FI" sz="24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4705" marR="64705" marT="0" marB="0" anchor="ctr"/>
                </a:tc>
                <a:extLst>
                  <a:ext uri="{0D108BD9-81ED-4DB2-BD59-A6C34878D82A}">
                    <a16:rowId xmlns:a16="http://schemas.microsoft.com/office/drawing/2014/main" val="3090174318"/>
                  </a:ext>
                </a:extLst>
              </a:tr>
              <a:tr h="363238">
                <a:tc>
                  <a:txBody>
                    <a:bodyPr/>
                    <a:lstStyle/>
                    <a:p>
                      <a:pPr algn="ctr" fontAlgn="auto" hangingPunct="1"/>
                      <a:r>
                        <a:rPr lang="fi-FI" sz="2400" dirty="0">
                          <a:effectLst/>
                          <a:latin typeface="+mn-lt"/>
                        </a:rPr>
                        <a:t>Padel</a:t>
                      </a:r>
                    </a:p>
                  </a:txBody>
                  <a:tcPr marL="64705" marR="64705" marT="0" marB="0" anchor="ctr"/>
                </a:tc>
                <a:tc>
                  <a:txBody>
                    <a:bodyPr/>
                    <a:lstStyle/>
                    <a:p>
                      <a:pPr algn="ctr" fontAlgn="auto" hangingPunct="1"/>
                      <a:r>
                        <a:rPr lang="fi-FI" sz="2400" dirty="0">
                          <a:effectLst/>
                          <a:latin typeface="+mn-lt"/>
                        </a:rPr>
                        <a:t>Jyväskylä</a:t>
                      </a:r>
                      <a:endParaRPr lang="fi-FI" sz="24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4705" marR="64705" marT="0" marB="0" anchor="ctr"/>
                </a:tc>
                <a:extLst>
                  <a:ext uri="{0D108BD9-81ED-4DB2-BD59-A6C34878D82A}">
                    <a16:rowId xmlns:a16="http://schemas.microsoft.com/office/drawing/2014/main" val="3363773066"/>
                  </a:ext>
                </a:extLst>
              </a:tr>
              <a:tr h="36323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2400" dirty="0">
                          <a:effectLst/>
                          <a:latin typeface="+mn-lt"/>
                        </a:rPr>
                        <a:t>Military Crosstraining tiimikilpailu (MCTT)</a:t>
                      </a:r>
                    </a:p>
                  </a:txBody>
                  <a:tcPr marL="64705" marR="64705" marT="0" marB="0" anchor="ctr"/>
                </a:tc>
                <a:tc>
                  <a:txBody>
                    <a:bodyPr/>
                    <a:lstStyle/>
                    <a:p>
                      <a:pPr algn="ctr" fontAlgn="auto" hangingPunct="1"/>
                      <a:r>
                        <a:rPr lang="fi-FI" sz="24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Rovaniemi</a:t>
                      </a:r>
                    </a:p>
                  </a:txBody>
                  <a:tcPr marL="64705" marR="64705" marT="0" marB="0" anchor="ctr"/>
                </a:tc>
                <a:extLst>
                  <a:ext uri="{0D108BD9-81ED-4DB2-BD59-A6C34878D82A}">
                    <a16:rowId xmlns:a16="http://schemas.microsoft.com/office/drawing/2014/main" val="221774819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0999924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0AE9A7F2-42A7-1BF0-CB5E-B482B468F8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Mahdollisia tulevia tapahtumia tulevaisuudessa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F3C5241A-1625-9918-BB99-B9388B82F2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sz="3600" dirty="0"/>
              <a:t>Pyöräilykilpailu</a:t>
            </a:r>
          </a:p>
          <a:p>
            <a:r>
              <a:rPr lang="fi-FI" sz="3600" dirty="0"/>
              <a:t>Pistooliammunta</a:t>
            </a:r>
          </a:p>
          <a:p>
            <a:r>
              <a:rPr lang="fi-FI" sz="3600" dirty="0"/>
              <a:t>Pistooliammunta valmennus</a:t>
            </a:r>
          </a:p>
          <a:p>
            <a:r>
              <a:rPr lang="fi-FI" sz="3600" dirty="0"/>
              <a:t>Sovellettu toiminnallinen ammunta (SRA)</a:t>
            </a:r>
          </a:p>
          <a:p>
            <a:r>
              <a:rPr lang="fi-FI" sz="3600" dirty="0"/>
              <a:t>Lumilautailu</a:t>
            </a:r>
          </a:p>
          <a:p>
            <a:endParaRPr lang="fi-FI" sz="3600" dirty="0"/>
          </a:p>
        </p:txBody>
      </p:sp>
    </p:spTree>
    <p:extLst>
      <p:ext uri="{BB962C8B-B14F-4D97-AF65-F5344CB8AC3E}">
        <p14:creationId xmlns:p14="http://schemas.microsoft.com/office/powerpoint/2010/main" val="157898246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9" name="Rectangle 49158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Kuva 8" descr="Kuva, joka sisältää kohteen lumi, piha-&#10;&#10;Kuvaus luotu automaattisesti">
            <a:extLst>
              <a:ext uri="{FF2B5EF4-FFF2-40B4-BE49-F238E27FC236}">
                <a16:creationId xmlns:a16="http://schemas.microsoft.com/office/drawing/2014/main" id="{979F68C6-6FC6-7C3D-8972-B15135982A6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50083" b="7729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49154" name="Otsikko 1">
            <a:extLst>
              <a:ext uri="{FF2B5EF4-FFF2-40B4-BE49-F238E27FC236}">
                <a16:creationId xmlns:a16="http://schemas.microsoft.com/office/drawing/2014/main" id="{635D56AA-88D4-A75F-A7B7-25430C20F2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122362"/>
            <a:ext cx="9144000" cy="290051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 eaLnBrk="1" hangingPunct="1"/>
            <a:r>
              <a:rPr lang="en-US" altLang="fi-FI" sz="6000">
                <a:solidFill>
                  <a:srgbClr val="FFFFFF"/>
                </a:solidFill>
                <a:latin typeface="+mj-lt"/>
                <a:cs typeface="+mj-cs"/>
              </a:rPr>
              <a:t>Viestintä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Kuva 3">
            <a:extLst>
              <a:ext uri="{FF2B5EF4-FFF2-40B4-BE49-F238E27FC236}">
                <a16:creationId xmlns:a16="http://schemas.microsoft.com/office/drawing/2014/main" id="{7CBF6044-55CE-2F01-152C-5A5299305A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11391">
            <a:off x="9188450" y="2217738"/>
            <a:ext cx="2457450" cy="360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79" name="Otsikko 1">
            <a:extLst>
              <a:ext uri="{FF2B5EF4-FFF2-40B4-BE49-F238E27FC236}">
                <a16:creationId xmlns:a16="http://schemas.microsoft.com/office/drawing/2014/main" id="{8249C015-4F42-8587-BB9E-FE34988CCE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6900" y="242888"/>
            <a:ext cx="10515600" cy="1325562"/>
          </a:xfrm>
        </p:spPr>
        <p:txBody>
          <a:bodyPr/>
          <a:lstStyle/>
          <a:p>
            <a:pPr eaLnBrk="1" hangingPunct="1"/>
            <a:r>
              <a:rPr lang="fi-FI" altLang="fi-FI"/>
              <a:t>Viestintä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FE6DE403-960A-F09D-98EB-EBB1672F19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5600" y="1692275"/>
            <a:ext cx="10998200" cy="6064250"/>
          </a:xfrm>
        </p:spPr>
        <p:txBody>
          <a:bodyPr rtlCol="0">
            <a:normAutofit fontScale="92500" lnSpcReduction="10000"/>
          </a:bodyPr>
          <a:lstStyle/>
          <a:p>
            <a:pPr marL="514350" indent="-514350" eaLnBrk="1" fontAlgn="auto" hangingPunct="1">
              <a:spcAft>
                <a:spcPts val="0"/>
              </a:spcAft>
              <a:buFont typeface="+mj-lt"/>
              <a:buAutoNum type="arabicPeriod"/>
              <a:defRPr/>
            </a:pPr>
            <a:r>
              <a:rPr lang="fi-FI" sz="2400" dirty="0"/>
              <a:t>Liitonverkkosivut </a:t>
            </a:r>
            <a:r>
              <a:rPr lang="fi-FI" sz="2400" dirty="0">
                <a:hlinkClick r:id="rId3"/>
              </a:rPr>
              <a:t>www.sotilasurheilu.fi</a:t>
            </a:r>
            <a:r>
              <a:rPr lang="fi-FI" sz="2400" dirty="0"/>
              <a:t> </a:t>
            </a:r>
            <a:br>
              <a:rPr lang="fi-FI" sz="2000" dirty="0"/>
            </a:br>
            <a:endParaRPr lang="fi-FI" sz="2000" dirty="0"/>
          </a:p>
          <a:p>
            <a:pPr marL="514350" indent="-514350" eaLnBrk="1" fontAlgn="auto" hangingPunct="1">
              <a:spcAft>
                <a:spcPts val="0"/>
              </a:spcAft>
              <a:buFont typeface="+mj-lt"/>
              <a:buAutoNum type="arabicPeriod"/>
              <a:defRPr/>
            </a:pPr>
            <a:r>
              <a:rPr lang="fi-FI" sz="2400" dirty="0"/>
              <a:t>Sotilasurheilulehti 5 x vuodessa</a:t>
            </a:r>
          </a:p>
          <a:p>
            <a:pPr lvl="1" eaLnBrk="1" fontAlgn="auto" hangingPunct="1"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fi-FI" sz="2000" dirty="0"/>
              <a:t>Kutakin lehteä painetaan 5 500 kappaletta, toimitus kaikkiin</a:t>
            </a:r>
            <a:br>
              <a:rPr lang="fi-FI" sz="2000" dirty="0"/>
            </a:br>
            <a:r>
              <a:rPr lang="fi-FI" sz="2000" dirty="0"/>
              <a:t>Puolustusvoimien ja Rajavartiolaitoksen toimipisteisiin.</a:t>
            </a:r>
            <a:br>
              <a:rPr lang="fi-FI" sz="2000" dirty="0"/>
            </a:br>
            <a:endParaRPr lang="fi-FI" sz="2000" dirty="0"/>
          </a:p>
          <a:p>
            <a:pPr marL="514350" indent="-514350" eaLnBrk="1" fontAlgn="auto" hangingPunct="1">
              <a:spcAft>
                <a:spcPts val="0"/>
              </a:spcAft>
              <a:buFont typeface="+mj-lt"/>
              <a:buAutoNum type="arabicPeriod"/>
              <a:defRPr/>
            </a:pPr>
            <a:r>
              <a:rPr lang="fi-FI" sz="2400" dirty="0"/>
              <a:t>Sosiaalisenmedian palvelut</a:t>
            </a:r>
            <a:br>
              <a:rPr lang="fi-FI" sz="2400" dirty="0"/>
            </a:br>
            <a:endParaRPr lang="fi-FI" sz="2400" dirty="0"/>
          </a:p>
          <a:p>
            <a:pPr lvl="1" eaLnBrk="1" fontAlgn="auto" hangingPunct="1"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fi-FI" sz="2000" dirty="0"/>
              <a:t> </a:t>
            </a:r>
            <a:r>
              <a:rPr lang="fi-FI" sz="2000" dirty="0">
                <a:hlinkClick r:id="rId4"/>
              </a:rPr>
              <a:t>www.twitter.com/sotilasurheilu</a:t>
            </a:r>
            <a:br>
              <a:rPr lang="fi-FI" sz="2000" dirty="0"/>
            </a:br>
            <a:endParaRPr lang="fi-FI" sz="2000" dirty="0"/>
          </a:p>
          <a:p>
            <a:pPr lvl="1" eaLnBrk="1" fontAlgn="auto" hangingPunct="1"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fi-FI" sz="2000" dirty="0"/>
              <a:t> </a:t>
            </a:r>
            <a:r>
              <a:rPr lang="fi-FI" sz="2000" dirty="0">
                <a:hlinkClick r:id="rId5"/>
              </a:rPr>
              <a:t>www.instagram.com/sotilasurheilu</a:t>
            </a:r>
            <a:br>
              <a:rPr lang="fi-FI" sz="2000" dirty="0"/>
            </a:br>
            <a:endParaRPr lang="fi-FI" sz="2000" dirty="0"/>
          </a:p>
          <a:p>
            <a:pPr lvl="1" eaLnBrk="1" fontAlgn="auto" hangingPunct="1"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fi-FI" sz="2000" dirty="0"/>
              <a:t> </a:t>
            </a:r>
            <a:r>
              <a:rPr lang="fi-FI" sz="2000" dirty="0">
                <a:hlinkClick r:id="rId6"/>
              </a:rPr>
              <a:t>www.facebook.com/sotilasurheiluliitto</a:t>
            </a:r>
            <a:br>
              <a:rPr lang="fi-FI" sz="2000" dirty="0"/>
            </a:br>
            <a:endParaRPr lang="fi-FI" sz="2000" dirty="0"/>
          </a:p>
          <a:p>
            <a:pPr lvl="1" eaLnBrk="1" fontAlgn="auto" hangingPunct="1"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fi-FI" sz="2000" dirty="0"/>
              <a:t> </a:t>
            </a:r>
            <a:r>
              <a:rPr lang="fi-FI" sz="2000" dirty="0">
                <a:hlinkClick r:id="rId7"/>
              </a:rPr>
              <a:t>www.sotilasurheiluliitto.fi/youtube</a:t>
            </a:r>
            <a:br>
              <a:rPr lang="fi-FI" sz="2000" dirty="0"/>
            </a:br>
            <a:endParaRPr lang="fi-FI" sz="2000" dirty="0"/>
          </a:p>
          <a:p>
            <a:pPr marL="457200" lvl="1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fi-FI" sz="2000" dirty="0"/>
          </a:p>
          <a:p>
            <a:pPr marL="457200" lvl="1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fi-FI" sz="2000" dirty="0"/>
          </a:p>
          <a:p>
            <a:pPr lvl="1" eaLnBrk="1" fontAlgn="auto" hangingPunct="1"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endParaRPr lang="fi-FI" sz="2000" dirty="0"/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fi-FI" sz="2400" dirty="0"/>
              <a:t> 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fi-FI" sz="2400" dirty="0"/>
          </a:p>
        </p:txBody>
      </p:sp>
      <p:pic>
        <p:nvPicPr>
          <p:cNvPr id="50181" name="Kuva 3">
            <a:extLst>
              <a:ext uri="{FF2B5EF4-FFF2-40B4-BE49-F238E27FC236}">
                <a16:creationId xmlns:a16="http://schemas.microsoft.com/office/drawing/2014/main" id="{ECD77AE9-EE5D-D29B-8B1B-D4783609E0A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00" y="4080783"/>
            <a:ext cx="330200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2" name="Kuva 4">
            <a:extLst>
              <a:ext uri="{FF2B5EF4-FFF2-40B4-BE49-F238E27FC236}">
                <a16:creationId xmlns:a16="http://schemas.microsoft.com/office/drawing/2014/main" id="{5F395AA9-A75A-F13D-D06B-080EB4A8A7B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5" y="5055385"/>
            <a:ext cx="3365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4" name="Kuva 6">
            <a:extLst>
              <a:ext uri="{FF2B5EF4-FFF2-40B4-BE49-F238E27FC236}">
                <a16:creationId xmlns:a16="http://schemas.microsoft.com/office/drawing/2014/main" id="{9D2663FB-4A05-D1A1-6959-99D55F07379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425" y="5548356"/>
            <a:ext cx="7429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5" name="Kuva 7">
            <a:extLst>
              <a:ext uri="{FF2B5EF4-FFF2-40B4-BE49-F238E27FC236}">
                <a16:creationId xmlns:a16="http://schemas.microsoft.com/office/drawing/2014/main" id="{EE435F7C-2AC6-4A50-3D9D-29CE603C2E0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6025" y="300038"/>
            <a:ext cx="2644775" cy="3827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Kuva 3">
            <a:extLst>
              <a:ext uri="{FF2B5EF4-FFF2-40B4-BE49-F238E27FC236}">
                <a16:creationId xmlns:a16="http://schemas.microsoft.com/office/drawing/2014/main" id="{FC691879-EC28-695C-B960-0D1FBECD29E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3"/>
              </a:ext>
            </a:extLst>
          </a:blip>
          <a:stretch>
            <a:fillRect/>
          </a:stretch>
        </p:blipFill>
        <p:spPr>
          <a:xfrm>
            <a:off x="431800" y="4559413"/>
            <a:ext cx="330200" cy="329973"/>
          </a:xfrm>
          <a:prstGeom prst="rect">
            <a:avLst/>
          </a:prstGeom>
        </p:spPr>
      </p:pic>
      <p:sp>
        <p:nvSpPr>
          <p:cNvPr id="5" name="Tekstiruutu 4">
            <a:extLst>
              <a:ext uri="{FF2B5EF4-FFF2-40B4-BE49-F238E27FC236}">
                <a16:creationId xmlns:a16="http://schemas.microsoft.com/office/drawing/2014/main" id="{06FF121F-6591-5FA7-55F0-3773D0E3E7A0}"/>
              </a:ext>
            </a:extLst>
          </p:cNvPr>
          <p:cNvSpPr txBox="1"/>
          <p:nvPr/>
        </p:nvSpPr>
        <p:spPr>
          <a:xfrm>
            <a:off x="6096000" y="7043112"/>
            <a:ext cx="56605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900">
                <a:hlinkClick r:id="rId13" tooltip="https://pngimg.com/download/19795"/>
              </a:rPr>
              <a:t>Tämä kuva</a:t>
            </a:r>
            <a:r>
              <a:rPr lang="fi-FI" sz="900"/>
              <a:t>, tekijä Tuntematon tekijä, käyttöoikeus: </a:t>
            </a:r>
            <a:r>
              <a:rPr lang="fi-FI" sz="900">
                <a:hlinkClick r:id="rId14" tooltip="https://creativecommons.org/licenses/by-nc/3.0/"/>
              </a:rPr>
              <a:t>CC BY-NC</a:t>
            </a:r>
            <a:endParaRPr lang="fi-FI" sz="90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6" name="Rectangle 17415">
            <a:extLst>
              <a:ext uri="{FF2B5EF4-FFF2-40B4-BE49-F238E27FC236}">
                <a16:creationId xmlns:a16="http://schemas.microsoft.com/office/drawing/2014/main" id="{9228552E-C8B1-4A80-8448-0787CE0FC7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Kuva 2" descr="Kuva, joka sisältää kohteen teksti, henkilö, poseeraaminen&#10;&#10;Kuvaus luotu automaattisesti">
            <a:extLst>
              <a:ext uri="{FF2B5EF4-FFF2-40B4-BE49-F238E27FC236}">
                <a16:creationId xmlns:a16="http://schemas.microsoft.com/office/drawing/2014/main" id="{3618367A-2EC1-A9CB-B5F7-E47A4658125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33066" b="27419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7410" name="Otsikko 1">
            <a:extLst>
              <a:ext uri="{FF2B5EF4-FFF2-40B4-BE49-F238E27FC236}">
                <a16:creationId xmlns:a16="http://schemas.microsoft.com/office/drawing/2014/main" id="{B3A3C6BA-5271-EA6B-B762-BDD45D1076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fi-FI" altLang="fi-FI" dirty="0">
                <a:solidFill>
                  <a:srgbClr val="FFFFFF"/>
                </a:solidFill>
              </a:rPr>
              <a:t>Historia</a:t>
            </a:r>
          </a:p>
        </p:txBody>
      </p:sp>
      <p:sp>
        <p:nvSpPr>
          <p:cNvPr id="17411" name="Sisällön paikkamerkki 2">
            <a:extLst>
              <a:ext uri="{FF2B5EF4-FFF2-40B4-BE49-F238E27FC236}">
                <a16:creationId xmlns:a16="http://schemas.microsoft.com/office/drawing/2014/main" id="{93BD6D8C-1E2A-01C9-B8C6-3878B25DEC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 fontScale="92500" lnSpcReduction="10000"/>
          </a:bodyPr>
          <a:lstStyle/>
          <a:p>
            <a:pPr marL="0" indent="0" eaLnBrk="1" hangingPunct="1">
              <a:buFont typeface="Arial" panose="020B0604020202020204" pitchFamily="34" charset="0"/>
              <a:buNone/>
            </a:pPr>
            <a:r>
              <a:rPr lang="fi-FI" altLang="fi-FI" sz="2000" dirty="0">
                <a:solidFill>
                  <a:srgbClr val="FFFFFF"/>
                </a:solidFill>
              </a:rPr>
              <a:t>1953 – Sotilasurheiluliiton perustamiskysymystä pohdittiin ensimmäistä kertaa </a:t>
            </a:r>
          </a:p>
          <a:p>
            <a:pPr marL="0" indent="0" eaLnBrk="1" hangingPunct="1">
              <a:buFont typeface="Arial" panose="020B0604020202020204" pitchFamily="34" charset="0"/>
              <a:buNone/>
            </a:pPr>
            <a:r>
              <a:rPr lang="fi-FI" altLang="fi-FI" sz="2000" dirty="0">
                <a:solidFill>
                  <a:srgbClr val="FFFFFF"/>
                </a:solidFill>
              </a:rPr>
              <a:t>1954 – Pääesikunnan koulutusosasto antoi urheilutoimikuntien perustamista ja toimintaa koskevan pysyväisohjeen sen jälkeen, kun Puolustusvoimain komentaja, jalkaväenkenraali Kaarlo Heiskanen, oli hyväksynyt esityksen varuskunnallisista urheilutoimikunnista.</a:t>
            </a:r>
          </a:p>
          <a:p>
            <a:pPr marL="0" indent="0" eaLnBrk="1" hangingPunct="1">
              <a:buFont typeface="Arial" panose="020B0604020202020204" pitchFamily="34" charset="0"/>
              <a:buNone/>
            </a:pPr>
            <a:r>
              <a:rPr lang="fi-FI" altLang="fi-FI" sz="2000" dirty="0">
                <a:solidFill>
                  <a:srgbClr val="FFFFFF"/>
                </a:solidFill>
              </a:rPr>
              <a:t>1963 – Kenraalikomitea pohti Sotilasurheiluliiton perustamista</a:t>
            </a:r>
          </a:p>
          <a:p>
            <a:pPr marL="0" indent="0" eaLnBrk="1" hangingPunct="1">
              <a:buFont typeface="Arial" panose="020B0604020202020204" pitchFamily="34" charset="0"/>
              <a:buNone/>
            </a:pPr>
            <a:r>
              <a:rPr lang="fi-FI" altLang="fi-FI" sz="2000" dirty="0">
                <a:solidFill>
                  <a:srgbClr val="FFFFFF"/>
                </a:solidFill>
              </a:rPr>
              <a:t>1965 – Kalevi </a:t>
            </a:r>
            <a:r>
              <a:rPr lang="fi-FI" altLang="fi-FI" sz="2000" dirty="0" err="1">
                <a:solidFill>
                  <a:srgbClr val="FFFFFF"/>
                </a:solidFill>
              </a:rPr>
              <a:t>Römpötin</a:t>
            </a:r>
            <a:r>
              <a:rPr lang="fi-FI" altLang="fi-FI" sz="2000" dirty="0">
                <a:solidFill>
                  <a:srgbClr val="FFFFFF"/>
                </a:solidFill>
              </a:rPr>
              <a:t> kehitystyö liiton perustamiseksi</a:t>
            </a:r>
          </a:p>
          <a:p>
            <a:pPr marL="0" indent="0" eaLnBrk="1" hangingPunct="1">
              <a:buFont typeface="Arial" panose="020B0604020202020204" pitchFamily="34" charset="0"/>
              <a:buNone/>
            </a:pPr>
            <a:r>
              <a:rPr lang="fi-FI" altLang="fi-FI" sz="2000" dirty="0">
                <a:solidFill>
                  <a:srgbClr val="FFFFFF"/>
                </a:solidFill>
              </a:rPr>
              <a:t>1966 –  Esitys Puolustusvoimain komentajalle Suomen Sotilasurheiluliiton perustamiseksi</a:t>
            </a:r>
          </a:p>
          <a:p>
            <a:pPr marL="0" indent="0" eaLnBrk="1" hangingPunct="1">
              <a:buFont typeface="Arial" panose="020B0604020202020204" pitchFamily="34" charset="0"/>
              <a:buNone/>
            </a:pPr>
            <a:r>
              <a:rPr lang="fi-FI" altLang="fi-FI" sz="2000" dirty="0">
                <a:solidFill>
                  <a:srgbClr val="FFFFFF"/>
                </a:solidFill>
              </a:rPr>
              <a:t>1967 – Puolustusvoimain komentaja nimesi toimikunnan suunnittelemaan Sotilasurheiluliiton perustamista</a:t>
            </a:r>
          </a:p>
          <a:p>
            <a:pPr marL="0" indent="0" eaLnBrk="1" hangingPunct="1">
              <a:buFont typeface="Arial" panose="020B0604020202020204" pitchFamily="34" charset="0"/>
              <a:buNone/>
            </a:pPr>
            <a:r>
              <a:rPr lang="fi-FI" altLang="fi-FI" sz="2000" b="1" dirty="0">
                <a:solidFill>
                  <a:srgbClr val="FFFFFF"/>
                </a:solidFill>
              </a:rPr>
              <a:t>1968 - Puolustusvoimain komentaja hyväksyi toimikunnan esityksen Sotilasurheiluliiton perustamisesta</a:t>
            </a:r>
          </a:p>
          <a:p>
            <a:pPr marL="0" indent="0" eaLnBrk="1" hangingPunct="1">
              <a:buFont typeface="Arial" panose="020B0604020202020204" pitchFamily="34" charset="0"/>
              <a:buNone/>
            </a:pPr>
            <a:r>
              <a:rPr lang="fi-FI" altLang="fi-FI" sz="2000" dirty="0">
                <a:solidFill>
                  <a:srgbClr val="FFFFFF"/>
                </a:solidFill>
              </a:rPr>
              <a:t>1968 - Suomen Sotilasurheiluliiton perustamiskokous pidettiin helmikuun 16. päivänä 1968 Helsingissä. </a:t>
            </a:r>
          </a:p>
          <a:p>
            <a:pPr marL="0" indent="0" eaLnBrk="1" hangingPunct="1">
              <a:buFont typeface="Arial" panose="020B0604020202020204" pitchFamily="34" charset="0"/>
              <a:buNone/>
            </a:pPr>
            <a:r>
              <a:rPr lang="fi-FI" altLang="fi-FI" sz="2000" dirty="0">
                <a:solidFill>
                  <a:srgbClr val="FFFFFF"/>
                </a:solidFill>
              </a:rPr>
              <a:t> 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4" name="Rectangle 19463">
            <a:extLst>
              <a:ext uri="{FF2B5EF4-FFF2-40B4-BE49-F238E27FC236}">
                <a16:creationId xmlns:a16="http://schemas.microsoft.com/office/drawing/2014/main" id="{9228552E-C8B1-4A80-8448-0787CE0FC7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Kuva 2" descr="Kuva, joka sisältää kohteen piha-, henkilö, laskettelu, lumi&#10;&#10;Kuvaus luotu automaattisesti">
            <a:extLst>
              <a:ext uri="{FF2B5EF4-FFF2-40B4-BE49-F238E27FC236}">
                <a16:creationId xmlns:a16="http://schemas.microsoft.com/office/drawing/2014/main" id="{738DD45F-8182-BB40-8EF0-2441AC2EC54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11493" b="1011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9458" name="Otsikko 1">
            <a:extLst>
              <a:ext uri="{FF2B5EF4-FFF2-40B4-BE49-F238E27FC236}">
                <a16:creationId xmlns:a16="http://schemas.microsoft.com/office/drawing/2014/main" id="{79E7AC65-5623-599C-AEDE-52C79EA907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fi-FI" altLang="fi-FI">
                <a:solidFill>
                  <a:srgbClr val="FFFFFF"/>
                </a:solidFill>
              </a:rPr>
              <a:t>Historia</a:t>
            </a:r>
          </a:p>
        </p:txBody>
      </p:sp>
      <p:sp>
        <p:nvSpPr>
          <p:cNvPr id="19459" name="Sisällön paikkamerkki 2">
            <a:extLst>
              <a:ext uri="{FF2B5EF4-FFF2-40B4-BE49-F238E27FC236}">
                <a16:creationId xmlns:a16="http://schemas.microsoft.com/office/drawing/2014/main" id="{8C4DA554-703B-7E14-E0C5-0C17DA37F5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4929" y="1825625"/>
            <a:ext cx="11691257" cy="4351338"/>
          </a:xfrm>
        </p:spPr>
        <p:txBody>
          <a:bodyPr>
            <a:normAutofit fontScale="92500" lnSpcReduction="10000"/>
          </a:bodyPr>
          <a:lstStyle/>
          <a:p>
            <a:pPr marL="0" indent="0" eaLnBrk="1" hangingPunct="1">
              <a:buFont typeface="Arial" panose="020B0604020202020204" pitchFamily="34" charset="0"/>
              <a:buNone/>
            </a:pPr>
            <a:r>
              <a:rPr lang="fi-FI" altLang="fi-FI" sz="2400" dirty="0">
                <a:solidFill>
                  <a:srgbClr val="FFFFFF"/>
                </a:solidFill>
              </a:rPr>
              <a:t>1969 –  Ensimmäiset viralliset Suomen Sotilasurheiluliiton mestaruuskilpailut järjestettiin 	kalpamiekkailussa </a:t>
            </a:r>
          </a:p>
          <a:p>
            <a:pPr marL="0" indent="0" eaLnBrk="1" hangingPunct="1">
              <a:buFont typeface="Arial" panose="020B0604020202020204" pitchFamily="34" charset="0"/>
              <a:buNone/>
            </a:pPr>
            <a:r>
              <a:rPr lang="fi-FI" altLang="fi-FI" sz="2400" dirty="0">
                <a:solidFill>
                  <a:srgbClr val="FFFFFF"/>
                </a:solidFill>
              </a:rPr>
              <a:t>1971 – Valmennusleiritoiminta aloitettiin</a:t>
            </a:r>
          </a:p>
          <a:p>
            <a:pPr marL="0" indent="0" eaLnBrk="1" hangingPunct="1">
              <a:buFont typeface="Arial" panose="020B0604020202020204" pitchFamily="34" charset="0"/>
              <a:buNone/>
            </a:pPr>
            <a:r>
              <a:rPr lang="fi-FI" altLang="fi-FI" sz="2400" dirty="0">
                <a:solidFill>
                  <a:srgbClr val="FFFFFF"/>
                </a:solidFill>
              </a:rPr>
              <a:t>1973 – Liiton mestaruuskilpailutoiminnan laajentaminen 9 eri lajiin</a:t>
            </a:r>
          </a:p>
          <a:p>
            <a:pPr marL="0" indent="0" eaLnBrk="1" hangingPunct="1">
              <a:buFont typeface="Arial" panose="020B0604020202020204" pitchFamily="34" charset="0"/>
              <a:buNone/>
            </a:pPr>
            <a:r>
              <a:rPr lang="fi-FI" altLang="fi-FI" sz="2400" b="1" dirty="0">
                <a:solidFill>
                  <a:srgbClr val="FFFFFF"/>
                </a:solidFill>
              </a:rPr>
              <a:t>1978 – Liiton mestaruuskilpailuja järjestettiin jo 15 eri lajissa</a:t>
            </a:r>
          </a:p>
          <a:p>
            <a:pPr marL="0" indent="0" eaLnBrk="1" hangingPunct="1">
              <a:buFont typeface="Arial" panose="020B0604020202020204" pitchFamily="34" charset="0"/>
              <a:buNone/>
            </a:pPr>
            <a:r>
              <a:rPr lang="fi-FI" altLang="fi-FI" sz="2400" dirty="0">
                <a:solidFill>
                  <a:srgbClr val="FFFFFF"/>
                </a:solidFill>
              </a:rPr>
              <a:t>1981 – Suomen Sotilasurheiluliitto hyväksyttiin valtion apuun oikeutetuksi valtakunnalliseksi 	liikuntajärjestöksi.</a:t>
            </a:r>
          </a:p>
          <a:p>
            <a:pPr marL="0" indent="0" eaLnBrk="1" hangingPunct="1">
              <a:buFont typeface="Arial" panose="020B0604020202020204" pitchFamily="34" charset="0"/>
              <a:buNone/>
            </a:pPr>
            <a:r>
              <a:rPr lang="fi-FI" altLang="fi-FI" sz="2400" dirty="0">
                <a:solidFill>
                  <a:srgbClr val="FFFFFF"/>
                </a:solidFill>
              </a:rPr>
              <a:t>1982 – Julkaistiin Sotilasurheilulehden ensimmäinen numero</a:t>
            </a:r>
          </a:p>
          <a:p>
            <a:pPr marL="0" indent="0" eaLnBrk="1" hangingPunct="1">
              <a:buFont typeface="Arial" panose="020B0604020202020204" pitchFamily="34" charset="0"/>
              <a:buNone/>
            </a:pPr>
            <a:r>
              <a:rPr lang="fi-FI" altLang="fi-FI" sz="2400" dirty="0">
                <a:solidFill>
                  <a:srgbClr val="FFFFFF"/>
                </a:solidFill>
              </a:rPr>
              <a:t>1984 – Suomen Sotilasurheiluliitto osallistui ensimmäistä kertaa Suomi juoksee -viestiin</a:t>
            </a:r>
          </a:p>
          <a:p>
            <a:pPr marL="0" indent="0" eaLnBrk="1" hangingPunct="1">
              <a:buFont typeface="Arial" panose="020B0604020202020204" pitchFamily="34" charset="0"/>
              <a:buNone/>
            </a:pPr>
            <a:r>
              <a:rPr lang="fi-FI" altLang="fi-FI" sz="2400" dirty="0">
                <a:solidFill>
                  <a:srgbClr val="FFFFFF"/>
                </a:solidFill>
              </a:rPr>
              <a:t>1985 – Järjestettiin ensimmäinen valtakunnallinen koko perheen liikuntaleiri </a:t>
            </a:r>
          </a:p>
          <a:p>
            <a:pPr marL="0" indent="0" eaLnBrk="1" hangingPunct="1">
              <a:buFont typeface="Arial" panose="020B0604020202020204" pitchFamily="34" charset="0"/>
              <a:buNone/>
            </a:pPr>
            <a:r>
              <a:rPr lang="fi-FI" altLang="fi-FI" sz="2400" dirty="0">
                <a:solidFill>
                  <a:srgbClr val="FFFFFF"/>
                </a:solidFill>
              </a:rPr>
              <a:t>1987 –  Ampumajuoksun, hiihtosuunnistuksen ja ampumasuunnistuksen ensimmäiset 	Sotilasurheiluliiton mestaruuskilpailut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8" name="Rectangle 20487">
            <a:extLst>
              <a:ext uri="{FF2B5EF4-FFF2-40B4-BE49-F238E27FC236}">
                <a16:creationId xmlns:a16="http://schemas.microsoft.com/office/drawing/2014/main" id="{9228552E-C8B1-4A80-8448-0787CE0FC7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Kuva 2" descr="Kuva, joka sisältää kohteen piha-, puu, taivas, tie&#10;&#10;Kuvaus luotu automaattisesti">
            <a:extLst>
              <a:ext uri="{FF2B5EF4-FFF2-40B4-BE49-F238E27FC236}">
                <a16:creationId xmlns:a16="http://schemas.microsoft.com/office/drawing/2014/main" id="{D739E08A-45BB-9CFE-E1FA-A24664DE751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20950" r="9716" b="-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0482" name="Otsikko 1">
            <a:extLst>
              <a:ext uri="{FF2B5EF4-FFF2-40B4-BE49-F238E27FC236}">
                <a16:creationId xmlns:a16="http://schemas.microsoft.com/office/drawing/2014/main" id="{981A0AB0-F07C-3660-5128-FB6EA8B565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fi-FI" altLang="fi-FI">
                <a:solidFill>
                  <a:srgbClr val="FFFFFF"/>
                </a:solidFill>
              </a:rPr>
              <a:t>Historia</a:t>
            </a:r>
          </a:p>
        </p:txBody>
      </p:sp>
      <p:sp>
        <p:nvSpPr>
          <p:cNvPr id="20483" name="Sisällön paikkamerkki 2">
            <a:extLst>
              <a:ext uri="{FF2B5EF4-FFF2-40B4-BE49-F238E27FC236}">
                <a16:creationId xmlns:a16="http://schemas.microsoft.com/office/drawing/2014/main" id="{A5DF64A0-FF61-CF91-700B-0D13D0FC57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 fontScale="92500" lnSpcReduction="10000"/>
          </a:bodyPr>
          <a:lstStyle/>
          <a:p>
            <a:pPr marL="0" indent="0" eaLnBrk="1" hangingPunct="1">
              <a:buFont typeface="Arial" panose="020B0604020202020204" pitchFamily="34" charset="0"/>
              <a:buNone/>
            </a:pPr>
            <a:r>
              <a:rPr lang="fi-FI" altLang="fi-FI" sz="2000" dirty="0">
                <a:solidFill>
                  <a:srgbClr val="FFFFFF"/>
                </a:solidFill>
              </a:rPr>
              <a:t>1987 – Tutkimus varuskuntien urheiluseurojen merkityksestä ja niiden toiminnan tehostamismahdollisuuksista valmistui (Taistelukoulu)</a:t>
            </a:r>
          </a:p>
          <a:p>
            <a:pPr marL="0" indent="0" eaLnBrk="1" hangingPunct="1">
              <a:buFont typeface="Arial" panose="020B0604020202020204" pitchFamily="34" charset="0"/>
              <a:buNone/>
            </a:pPr>
            <a:r>
              <a:rPr lang="fi-FI" altLang="fi-FI" sz="2000" b="1" dirty="0">
                <a:solidFill>
                  <a:srgbClr val="FFFFFF"/>
                </a:solidFill>
              </a:rPr>
              <a:t>1987 – Varusmiesten liikuntakerhotoiminta (VLK) aloitettiin </a:t>
            </a:r>
          </a:p>
          <a:p>
            <a:pPr marL="0" indent="0" eaLnBrk="1" hangingPunct="1">
              <a:buFont typeface="Arial" panose="020B0604020202020204" pitchFamily="34" charset="0"/>
              <a:buNone/>
            </a:pPr>
            <a:r>
              <a:rPr lang="fi-FI" altLang="fi-FI" sz="2000" dirty="0">
                <a:solidFill>
                  <a:srgbClr val="FFFFFF"/>
                </a:solidFill>
              </a:rPr>
              <a:t>1988 – Mestaruuskilpailujen ohjelmistoon otettiin uinti</a:t>
            </a:r>
          </a:p>
          <a:p>
            <a:pPr marL="0" indent="0" eaLnBrk="1" hangingPunct="1">
              <a:buFont typeface="Arial" panose="020B0604020202020204" pitchFamily="34" charset="0"/>
              <a:buNone/>
            </a:pPr>
            <a:r>
              <a:rPr lang="fi-FI" altLang="fi-FI" sz="2000" b="1" dirty="0">
                <a:solidFill>
                  <a:srgbClr val="FFFFFF"/>
                </a:solidFill>
              </a:rPr>
              <a:t>1989 – Seuratasolla järjestettiin noin 500 kilpailua, joihin osallistui yhteensä noin 20 000 henkilöä</a:t>
            </a:r>
          </a:p>
          <a:p>
            <a:pPr marL="0" indent="0" eaLnBrk="1" hangingPunct="1">
              <a:buFont typeface="Arial" panose="020B0604020202020204" pitchFamily="34" charset="0"/>
              <a:buNone/>
            </a:pPr>
            <a:r>
              <a:rPr lang="fi-FI" altLang="fi-FI" sz="2000" dirty="0">
                <a:solidFill>
                  <a:srgbClr val="FFFFFF"/>
                </a:solidFill>
              </a:rPr>
              <a:t>1993 - Sotilasurheiluliitto liittyi jäseneksi valtakunnalliseen Suomen Liikunta ja Urheilu ry järjestöön</a:t>
            </a:r>
          </a:p>
          <a:p>
            <a:pPr marL="0" indent="0" eaLnBrk="1" hangingPunct="1">
              <a:buFont typeface="Arial" panose="020B0604020202020204" pitchFamily="34" charset="0"/>
              <a:buNone/>
            </a:pPr>
            <a:r>
              <a:rPr lang="fi-FI" altLang="fi-FI" sz="2000" dirty="0">
                <a:solidFill>
                  <a:srgbClr val="FFFFFF"/>
                </a:solidFill>
              </a:rPr>
              <a:t>1994 – Perustettiin Sotilasurheilupooli toiminnan tukemiseksi</a:t>
            </a:r>
          </a:p>
          <a:p>
            <a:pPr marL="0" indent="0" eaLnBrk="1" hangingPunct="1">
              <a:buFont typeface="Arial" panose="020B0604020202020204" pitchFamily="34" charset="0"/>
              <a:buNone/>
            </a:pPr>
            <a:r>
              <a:rPr lang="fi-FI" altLang="fi-FI" sz="2000" dirty="0">
                <a:solidFill>
                  <a:srgbClr val="FFFFFF"/>
                </a:solidFill>
              </a:rPr>
              <a:t>1995 – Suomen Sotilasurheiluliitto ampumasuunnistuksen lajiliitoksi </a:t>
            </a:r>
          </a:p>
          <a:p>
            <a:pPr marL="0" indent="0" eaLnBrk="1" hangingPunct="1">
              <a:buFont typeface="Arial" panose="020B0604020202020204" pitchFamily="34" charset="0"/>
              <a:buNone/>
            </a:pPr>
            <a:r>
              <a:rPr lang="fi-FI" altLang="fi-FI" sz="2000" dirty="0">
                <a:solidFill>
                  <a:srgbClr val="FFFFFF"/>
                </a:solidFill>
              </a:rPr>
              <a:t>1997 – Ensimmäiset avoimet ampumasuunnistuksen SM-kilpailut</a:t>
            </a:r>
          </a:p>
          <a:p>
            <a:pPr marL="0" indent="0" eaLnBrk="1" hangingPunct="1">
              <a:buFont typeface="Arial" panose="020B0604020202020204" pitchFamily="34" charset="0"/>
              <a:buNone/>
            </a:pPr>
            <a:r>
              <a:rPr lang="fi-FI" altLang="fi-FI" sz="2000" dirty="0">
                <a:solidFill>
                  <a:srgbClr val="FFFFFF"/>
                </a:solidFill>
              </a:rPr>
              <a:t>1998 – Sotilasurheiluliitto ampumasuunnistuksen Euroopan liiton jäseneksi</a:t>
            </a:r>
          </a:p>
          <a:p>
            <a:pPr marL="0" indent="0" eaLnBrk="1" hangingPunct="1">
              <a:buFont typeface="Arial" panose="020B0604020202020204" pitchFamily="34" charset="0"/>
              <a:buNone/>
            </a:pPr>
            <a:r>
              <a:rPr lang="fi-FI" altLang="fi-FI" sz="2000" dirty="0">
                <a:solidFill>
                  <a:srgbClr val="FFFFFF"/>
                </a:solidFill>
              </a:rPr>
              <a:t>1998 – Ensimmäinen Kesäyön marssi järjestettiin Tuusulassa 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12" name="Rectangle 21511">
            <a:extLst>
              <a:ext uri="{FF2B5EF4-FFF2-40B4-BE49-F238E27FC236}">
                <a16:creationId xmlns:a16="http://schemas.microsoft.com/office/drawing/2014/main" id="{9228552E-C8B1-4A80-8448-0787CE0FC7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Kuva 2" descr="Kuva, joka sisältää kohteen henkilö, urheilu, tie, levytanko&#10;&#10;Kuvaus luotu automaattisesti">
            <a:extLst>
              <a:ext uri="{FF2B5EF4-FFF2-40B4-BE49-F238E27FC236}">
                <a16:creationId xmlns:a16="http://schemas.microsoft.com/office/drawing/2014/main" id="{9F6942BE-9B46-5989-4250-0321AA244F1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b="1573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1506" name="Otsikko 1">
            <a:extLst>
              <a:ext uri="{FF2B5EF4-FFF2-40B4-BE49-F238E27FC236}">
                <a16:creationId xmlns:a16="http://schemas.microsoft.com/office/drawing/2014/main" id="{15F60AFB-115D-7F70-6302-D73F170581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fi-FI" altLang="fi-FI">
                <a:solidFill>
                  <a:srgbClr val="FFFFFF"/>
                </a:solidFill>
              </a:rPr>
              <a:t>Historia</a:t>
            </a:r>
          </a:p>
        </p:txBody>
      </p:sp>
      <p:sp>
        <p:nvSpPr>
          <p:cNvPr id="21507" name="Sisällön paikkamerkki 2">
            <a:extLst>
              <a:ext uri="{FF2B5EF4-FFF2-40B4-BE49-F238E27FC236}">
                <a16:creationId xmlns:a16="http://schemas.microsoft.com/office/drawing/2014/main" id="{D283BECF-4884-4307-8561-C1750BFBCF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7585" y="1825625"/>
            <a:ext cx="11593285" cy="4351338"/>
          </a:xfrm>
        </p:spPr>
        <p:txBody>
          <a:bodyPr>
            <a:normAutofit fontScale="92500"/>
          </a:bodyPr>
          <a:lstStyle/>
          <a:p>
            <a:pPr marL="0" indent="0" eaLnBrk="1" hangingPunct="1">
              <a:buFont typeface="Arial" panose="020B0604020202020204" pitchFamily="34" charset="0"/>
              <a:buNone/>
            </a:pPr>
            <a:r>
              <a:rPr lang="fi-FI" altLang="fi-FI" sz="2400" dirty="0">
                <a:solidFill>
                  <a:srgbClr val="FFFFFF"/>
                </a:solidFill>
              </a:rPr>
              <a:t>2003 – Varusmiesten liikunta kerhotoiminnan kehittämisprojekti</a:t>
            </a:r>
          </a:p>
          <a:p>
            <a:pPr marL="0" indent="0" eaLnBrk="1" hangingPunct="1">
              <a:buFont typeface="Arial" panose="020B0604020202020204" pitchFamily="34" charset="0"/>
              <a:buNone/>
            </a:pPr>
            <a:r>
              <a:rPr lang="fi-FI" altLang="fi-FI" sz="2400" dirty="0">
                <a:solidFill>
                  <a:srgbClr val="FFFFFF"/>
                </a:solidFill>
              </a:rPr>
              <a:t>2004 – VLK-toiminta nostettiin tärkeimmäksi kohdaksi liiton strategiassa</a:t>
            </a:r>
          </a:p>
          <a:p>
            <a:pPr marL="0" indent="0" eaLnBrk="1" hangingPunct="1">
              <a:buFont typeface="Arial" panose="020B0604020202020204" pitchFamily="34" charset="0"/>
              <a:buNone/>
            </a:pPr>
            <a:r>
              <a:rPr lang="fi-FI" altLang="fi-FI" sz="2400" dirty="0">
                <a:solidFill>
                  <a:srgbClr val="FFFFFF"/>
                </a:solidFill>
              </a:rPr>
              <a:t>2008 – Puolustusvoimat palkitsi Suomen Sotilasurheiluliiton vuoden liikuntavaikuttajaksi</a:t>
            </a:r>
          </a:p>
          <a:p>
            <a:pPr marL="0" indent="0" eaLnBrk="1" hangingPunct="1">
              <a:buFont typeface="Arial" panose="020B0604020202020204" pitchFamily="34" charset="0"/>
              <a:buNone/>
            </a:pPr>
            <a:r>
              <a:rPr lang="fi-FI" altLang="fi-FI" sz="2400" dirty="0">
                <a:solidFill>
                  <a:srgbClr val="FFFFFF"/>
                </a:solidFill>
              </a:rPr>
              <a:t>2008 – Ensimmäinen sotilasurheiluseura perustettiin Rajavartiolaitokseen</a:t>
            </a:r>
          </a:p>
          <a:p>
            <a:pPr marL="0" indent="0" eaLnBrk="1" hangingPunct="1">
              <a:buFont typeface="Arial" panose="020B0604020202020204" pitchFamily="34" charset="0"/>
              <a:buNone/>
            </a:pPr>
            <a:r>
              <a:rPr lang="fi-FI" altLang="fi-FI" sz="2400" dirty="0">
                <a:solidFill>
                  <a:srgbClr val="FFFFFF"/>
                </a:solidFill>
              </a:rPr>
              <a:t>2011 – Kolmivuotinen Potkua liikuntaan VLK-hanke käynnistyi</a:t>
            </a:r>
          </a:p>
          <a:p>
            <a:pPr marL="0" indent="0" eaLnBrk="1" hangingPunct="1">
              <a:buFont typeface="Arial" panose="020B0604020202020204" pitchFamily="34" charset="0"/>
              <a:buNone/>
            </a:pPr>
            <a:r>
              <a:rPr lang="fi-FI" altLang="fi-FI" sz="2400" dirty="0">
                <a:solidFill>
                  <a:srgbClr val="FFFFFF"/>
                </a:solidFill>
              </a:rPr>
              <a:t>2012 – Kesäyön marssin järjestelyvastuu siirtyi Maanpuolustuskoulutusyhdistykselle</a:t>
            </a:r>
          </a:p>
          <a:p>
            <a:pPr marL="0" indent="0" eaLnBrk="1" hangingPunct="1">
              <a:buFont typeface="Arial" panose="020B0604020202020204" pitchFamily="34" charset="0"/>
              <a:buNone/>
            </a:pPr>
            <a:r>
              <a:rPr lang="fi-FI" altLang="fi-FI" sz="2400" dirty="0">
                <a:solidFill>
                  <a:srgbClr val="FFFFFF"/>
                </a:solidFill>
              </a:rPr>
              <a:t>2015 – Vaikutusta kenttään palkinto jaettiin ensimmäisen kerran</a:t>
            </a:r>
          </a:p>
          <a:p>
            <a:pPr marL="0" indent="0" eaLnBrk="1" hangingPunct="1">
              <a:buFont typeface="Arial" panose="020B0604020202020204" pitchFamily="34" charset="0"/>
              <a:buNone/>
            </a:pPr>
            <a:r>
              <a:rPr lang="fi-FI" altLang="fi-FI" sz="2400" dirty="0">
                <a:solidFill>
                  <a:srgbClr val="FFFFFF"/>
                </a:solidFill>
              </a:rPr>
              <a:t>2016 – VLK-hanke Liikkuri käynnistettiin</a:t>
            </a:r>
          </a:p>
          <a:p>
            <a:pPr marL="0" indent="0" eaLnBrk="1" hangingPunct="1">
              <a:buFont typeface="Arial" panose="020B0604020202020204" pitchFamily="34" charset="0"/>
              <a:buNone/>
            </a:pPr>
            <a:r>
              <a:rPr lang="fi-FI" altLang="fi-FI" sz="2400" dirty="0">
                <a:solidFill>
                  <a:srgbClr val="FFFFFF"/>
                </a:solidFill>
              </a:rPr>
              <a:t>2019 – VLK Liikkuri 2.0</a:t>
            </a:r>
          </a:p>
          <a:p>
            <a:pPr marL="0" indent="0" eaLnBrk="1" hangingPunct="1">
              <a:buFont typeface="Arial" panose="020B0604020202020204" pitchFamily="34" charset="0"/>
              <a:buNone/>
            </a:pPr>
            <a:r>
              <a:rPr lang="fi-FI" altLang="fi-FI" sz="2400" dirty="0">
                <a:solidFill>
                  <a:srgbClr val="FFFFFF"/>
                </a:solidFill>
              </a:rPr>
              <a:t>2022 – Varusmiesten liikuntakerhojen kehittämishanke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4">
            <a:extLst>
              <a:ext uri="{FF2B5EF4-FFF2-40B4-BE49-F238E27FC236}">
                <a16:creationId xmlns:a16="http://schemas.microsoft.com/office/drawing/2014/main" id="{DB553DEE-7B37-D15C-9458-C96B682B5E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09713" y="242888"/>
            <a:ext cx="7772400" cy="963612"/>
          </a:xfrm>
        </p:spPr>
        <p:txBody>
          <a:bodyPr/>
          <a:lstStyle/>
          <a:p>
            <a:pPr algn="ctr" eaLnBrk="1" hangingPunct="1"/>
            <a:r>
              <a:rPr lang="fi-FI" altLang="fi-FI" sz="2800" b="1"/>
              <a:t>SUOMEN SOTILASURHEILULIITTO</a:t>
            </a:r>
          </a:p>
        </p:txBody>
      </p:sp>
      <p:sp>
        <p:nvSpPr>
          <p:cNvPr id="19460" name="Rectangle 5">
            <a:extLst>
              <a:ext uri="{FF2B5EF4-FFF2-40B4-BE49-F238E27FC236}">
                <a16:creationId xmlns:a16="http://schemas.microsoft.com/office/drawing/2014/main" id="{782FA540-9B61-1155-4A45-7A647712F3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3250" y="2000250"/>
            <a:ext cx="1800225" cy="503238"/>
          </a:xfrm>
          <a:prstGeom prst="rect">
            <a:avLst/>
          </a:prstGeom>
          <a:solidFill>
            <a:schemeClr val="accent1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2"/>
              </a:buClr>
              <a:buSzPct val="90000"/>
              <a:buFont typeface="Symbol" panose="05050102010706020507" pitchFamily="18" charset="2"/>
              <a:buChar char="¨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fi-FI" altLang="fi-FI" sz="1600" dirty="0">
                <a:solidFill>
                  <a:schemeClr val="bg1"/>
                </a:solidFill>
                <a:latin typeface="Arial Black" panose="020B0A04020102020204" pitchFamily="34" charset="0"/>
              </a:rPr>
              <a:t>Liittokokous</a:t>
            </a:r>
          </a:p>
        </p:txBody>
      </p:sp>
      <p:sp>
        <p:nvSpPr>
          <p:cNvPr id="19461" name="Rectangle 6">
            <a:extLst>
              <a:ext uri="{FF2B5EF4-FFF2-40B4-BE49-F238E27FC236}">
                <a16:creationId xmlns:a16="http://schemas.microsoft.com/office/drawing/2014/main" id="{9A38B73E-85FC-8F24-5883-221D2C2874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3250" y="2935288"/>
            <a:ext cx="1800225" cy="504825"/>
          </a:xfrm>
          <a:prstGeom prst="rect">
            <a:avLst/>
          </a:prstGeom>
          <a:solidFill>
            <a:schemeClr val="accent1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2"/>
              </a:buClr>
              <a:buSzPct val="90000"/>
              <a:buFont typeface="Symbol" panose="05050102010706020507" pitchFamily="18" charset="2"/>
              <a:buChar char="¨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fi-FI" altLang="fi-FI" sz="1600" b="1" dirty="0">
                <a:solidFill>
                  <a:schemeClr val="bg1"/>
                </a:solidFill>
                <a:latin typeface="Arial Black" panose="020B0A04020102020204" pitchFamily="34" charset="0"/>
              </a:rPr>
              <a:t>Liittohallitus</a:t>
            </a:r>
          </a:p>
        </p:txBody>
      </p:sp>
      <p:sp>
        <p:nvSpPr>
          <p:cNvPr id="19462" name="Rectangle 7">
            <a:extLst>
              <a:ext uri="{FF2B5EF4-FFF2-40B4-BE49-F238E27FC236}">
                <a16:creationId xmlns:a16="http://schemas.microsoft.com/office/drawing/2014/main" id="{9B2AD200-DC9F-BB96-1465-648F3D2A77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05638" y="2432050"/>
            <a:ext cx="1800225" cy="504825"/>
          </a:xfrm>
          <a:prstGeom prst="rect">
            <a:avLst/>
          </a:prstGeom>
          <a:solidFill>
            <a:schemeClr val="accent1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2"/>
              </a:buClr>
              <a:buSzPct val="90000"/>
              <a:buFont typeface="Symbol" panose="05050102010706020507" pitchFamily="18" charset="2"/>
              <a:buChar char="¨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fi-FI" altLang="fi-FI" sz="1600" dirty="0">
                <a:solidFill>
                  <a:schemeClr val="bg1"/>
                </a:solidFill>
                <a:latin typeface="Arial Black" panose="020B0A04020102020204" pitchFamily="34" charset="0"/>
              </a:rPr>
              <a:t>Puheenjohtaja</a:t>
            </a:r>
          </a:p>
        </p:txBody>
      </p:sp>
      <p:sp>
        <p:nvSpPr>
          <p:cNvPr id="19463" name="Rectangle 9">
            <a:extLst>
              <a:ext uri="{FF2B5EF4-FFF2-40B4-BE49-F238E27FC236}">
                <a16:creationId xmlns:a16="http://schemas.microsoft.com/office/drawing/2014/main" id="{68EC27CD-A720-99A2-3691-2FFB1E0C8B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05638" y="3656013"/>
            <a:ext cx="1800225" cy="504825"/>
          </a:xfrm>
          <a:prstGeom prst="rect">
            <a:avLst/>
          </a:prstGeom>
          <a:solidFill>
            <a:schemeClr val="accent1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2"/>
              </a:buClr>
              <a:buSzPct val="90000"/>
              <a:buFont typeface="Symbol" panose="05050102010706020507" pitchFamily="18" charset="2"/>
              <a:buChar char="¨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fi-FI" altLang="fi-FI" sz="1600" dirty="0">
                <a:solidFill>
                  <a:schemeClr val="bg1"/>
                </a:solidFill>
                <a:latin typeface="Arial Black" panose="020B0A04020102020204" pitchFamily="34" charset="0"/>
              </a:rPr>
              <a:t>Työvaliokunta</a:t>
            </a:r>
          </a:p>
        </p:txBody>
      </p:sp>
      <p:sp>
        <p:nvSpPr>
          <p:cNvPr id="19464" name="Rectangle 10">
            <a:extLst>
              <a:ext uri="{FF2B5EF4-FFF2-40B4-BE49-F238E27FC236}">
                <a16:creationId xmlns:a16="http://schemas.microsoft.com/office/drawing/2014/main" id="{7310C6B7-35EA-D514-17EE-79C02981CF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81225" y="3727450"/>
            <a:ext cx="2087563" cy="504825"/>
          </a:xfrm>
          <a:prstGeom prst="rect">
            <a:avLst/>
          </a:prstGeom>
          <a:solidFill>
            <a:schemeClr val="accent1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2"/>
              </a:buClr>
              <a:buSzPct val="90000"/>
              <a:buFont typeface="Symbol" panose="05050102010706020507" pitchFamily="18" charset="2"/>
              <a:buChar char="¨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fi-FI" altLang="fi-FI" sz="1600" dirty="0">
                <a:solidFill>
                  <a:schemeClr val="bg1"/>
                </a:solidFill>
                <a:latin typeface="Arial Black" panose="020B0A04020102020204" pitchFamily="34" charset="0"/>
              </a:rPr>
              <a:t>Toiminnanjohtaja</a:t>
            </a:r>
          </a:p>
        </p:txBody>
      </p:sp>
      <p:sp>
        <p:nvSpPr>
          <p:cNvPr id="19465" name="Rectangle 11">
            <a:extLst>
              <a:ext uri="{FF2B5EF4-FFF2-40B4-BE49-F238E27FC236}">
                <a16:creationId xmlns:a16="http://schemas.microsoft.com/office/drawing/2014/main" id="{46820966-92F5-90F4-973D-4EBD8E87B0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78088" y="5600700"/>
            <a:ext cx="2230437" cy="504825"/>
          </a:xfrm>
          <a:prstGeom prst="rect">
            <a:avLst/>
          </a:prstGeom>
          <a:solidFill>
            <a:schemeClr val="accent1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2"/>
              </a:buClr>
              <a:buSzPct val="90000"/>
              <a:buFont typeface="Symbol" panose="05050102010706020507" pitchFamily="18" charset="2"/>
              <a:buChar char="¨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fi-FI" altLang="fi-FI" sz="1600" dirty="0">
                <a:solidFill>
                  <a:schemeClr val="bg1"/>
                </a:solidFill>
                <a:latin typeface="Arial Black" panose="020B0A04020102020204" pitchFamily="34" charset="0"/>
              </a:rPr>
              <a:t>Harrastevaliokunta</a:t>
            </a:r>
          </a:p>
        </p:txBody>
      </p:sp>
      <p:sp>
        <p:nvSpPr>
          <p:cNvPr id="19466" name="Rectangle 12">
            <a:extLst>
              <a:ext uri="{FF2B5EF4-FFF2-40B4-BE49-F238E27FC236}">
                <a16:creationId xmlns:a16="http://schemas.microsoft.com/office/drawing/2014/main" id="{03FE0BE2-6892-A36A-4DBF-1AF15E0465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1763" y="5600700"/>
            <a:ext cx="2230437" cy="504825"/>
          </a:xfrm>
          <a:prstGeom prst="rect">
            <a:avLst/>
          </a:prstGeom>
          <a:solidFill>
            <a:schemeClr val="accent1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2"/>
              </a:buClr>
              <a:buSzPct val="90000"/>
              <a:buFont typeface="Symbol" panose="05050102010706020507" pitchFamily="18" charset="2"/>
              <a:buChar char="¨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fi-FI" altLang="fi-FI" sz="1600" dirty="0">
                <a:solidFill>
                  <a:schemeClr val="bg1"/>
                </a:solidFill>
                <a:latin typeface="Arial Black" panose="020B0A04020102020204" pitchFamily="34" charset="0"/>
              </a:rPr>
              <a:t>Kilpailuvaliokunta</a:t>
            </a:r>
          </a:p>
        </p:txBody>
      </p:sp>
      <p:sp>
        <p:nvSpPr>
          <p:cNvPr id="19467" name="Rectangle 14">
            <a:extLst>
              <a:ext uri="{FF2B5EF4-FFF2-40B4-BE49-F238E27FC236}">
                <a16:creationId xmlns:a16="http://schemas.microsoft.com/office/drawing/2014/main" id="{F710727D-D16E-0ED3-ACA7-393AC749DF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27588" y="5621338"/>
            <a:ext cx="3201987" cy="504825"/>
          </a:xfrm>
          <a:prstGeom prst="rect">
            <a:avLst/>
          </a:prstGeom>
          <a:solidFill>
            <a:schemeClr val="accent1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2"/>
              </a:buClr>
              <a:buSzPct val="90000"/>
              <a:buFont typeface="Symbol" panose="05050102010706020507" pitchFamily="18" charset="2"/>
              <a:buChar char="¨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fi-FI" altLang="fi-FI" sz="1600" dirty="0">
                <a:solidFill>
                  <a:schemeClr val="bg1"/>
                </a:solidFill>
                <a:latin typeface="Arial Black" panose="020B0A04020102020204" pitchFamily="34" charset="0"/>
              </a:rPr>
              <a:t>Viestintä ja talousvaliokunta</a:t>
            </a:r>
          </a:p>
        </p:txBody>
      </p:sp>
      <p:sp>
        <p:nvSpPr>
          <p:cNvPr id="22539" name="Line 15">
            <a:extLst>
              <a:ext uri="{FF2B5EF4-FFF2-40B4-BE49-F238E27FC236}">
                <a16:creationId xmlns:a16="http://schemas.microsoft.com/office/drawing/2014/main" id="{B4C373B7-BB62-094B-E162-886B179752B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276850" y="2503488"/>
            <a:ext cx="1588" cy="431800"/>
          </a:xfrm>
          <a:prstGeom prst="line">
            <a:avLst/>
          </a:prstGeom>
          <a:noFill/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fi-FI"/>
          </a:p>
        </p:txBody>
      </p:sp>
      <p:sp>
        <p:nvSpPr>
          <p:cNvPr id="22540" name="Line 16">
            <a:extLst>
              <a:ext uri="{FF2B5EF4-FFF2-40B4-BE49-F238E27FC236}">
                <a16:creationId xmlns:a16="http://schemas.microsoft.com/office/drawing/2014/main" id="{0B63971D-487A-CD62-582C-4756DDC57CC9}"/>
              </a:ext>
            </a:extLst>
          </p:cNvPr>
          <p:cNvSpPr>
            <a:spLocks noChangeShapeType="1"/>
          </p:cNvSpPr>
          <p:nvPr/>
        </p:nvSpPr>
        <p:spPr bwMode="auto">
          <a:xfrm>
            <a:off x="5276850" y="2647950"/>
            <a:ext cx="1728788" cy="0"/>
          </a:xfrm>
          <a:prstGeom prst="line">
            <a:avLst/>
          </a:prstGeom>
          <a:noFill/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fi-FI"/>
          </a:p>
        </p:txBody>
      </p:sp>
      <p:sp>
        <p:nvSpPr>
          <p:cNvPr id="22541" name="Line 17">
            <a:extLst>
              <a:ext uri="{FF2B5EF4-FFF2-40B4-BE49-F238E27FC236}">
                <a16:creationId xmlns:a16="http://schemas.microsoft.com/office/drawing/2014/main" id="{D3F6800C-9721-D70F-885E-57C32D1AB95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276850" y="3440113"/>
            <a:ext cx="0" cy="1728787"/>
          </a:xfrm>
          <a:prstGeom prst="line">
            <a:avLst/>
          </a:prstGeom>
          <a:noFill/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fi-FI"/>
          </a:p>
        </p:txBody>
      </p:sp>
      <p:sp>
        <p:nvSpPr>
          <p:cNvPr id="22542" name="Line 18">
            <a:extLst>
              <a:ext uri="{FF2B5EF4-FFF2-40B4-BE49-F238E27FC236}">
                <a16:creationId xmlns:a16="http://schemas.microsoft.com/office/drawing/2014/main" id="{2135A8DE-848B-301E-82CE-B1BBCA169952}"/>
              </a:ext>
            </a:extLst>
          </p:cNvPr>
          <p:cNvSpPr>
            <a:spLocks noChangeShapeType="1"/>
          </p:cNvSpPr>
          <p:nvPr/>
        </p:nvSpPr>
        <p:spPr bwMode="auto">
          <a:xfrm>
            <a:off x="5276850" y="5168900"/>
            <a:ext cx="6275388" cy="20638"/>
          </a:xfrm>
          <a:prstGeom prst="line">
            <a:avLst/>
          </a:prstGeom>
          <a:noFill/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fi-FI"/>
          </a:p>
        </p:txBody>
      </p:sp>
      <p:sp>
        <p:nvSpPr>
          <p:cNvPr id="22543" name="Line 19">
            <a:extLst>
              <a:ext uri="{FF2B5EF4-FFF2-40B4-BE49-F238E27FC236}">
                <a16:creationId xmlns:a16="http://schemas.microsoft.com/office/drawing/2014/main" id="{141D33D7-B9C6-4156-8582-6827A6E4AC53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1266825" y="5130800"/>
            <a:ext cx="4010025" cy="38100"/>
          </a:xfrm>
          <a:prstGeom prst="line">
            <a:avLst/>
          </a:prstGeom>
          <a:noFill/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fi-FI"/>
          </a:p>
        </p:txBody>
      </p:sp>
      <p:sp>
        <p:nvSpPr>
          <p:cNvPr id="22544" name="Line 20">
            <a:extLst>
              <a:ext uri="{FF2B5EF4-FFF2-40B4-BE49-F238E27FC236}">
                <a16:creationId xmlns:a16="http://schemas.microsoft.com/office/drawing/2014/main" id="{6DC6A709-A6C7-E7D4-0A92-B679A839FD4F}"/>
              </a:ext>
            </a:extLst>
          </p:cNvPr>
          <p:cNvSpPr>
            <a:spLocks noChangeShapeType="1"/>
          </p:cNvSpPr>
          <p:nvPr/>
        </p:nvSpPr>
        <p:spPr bwMode="auto">
          <a:xfrm>
            <a:off x="1246188" y="5130800"/>
            <a:ext cx="1587" cy="469900"/>
          </a:xfrm>
          <a:prstGeom prst="line">
            <a:avLst/>
          </a:prstGeom>
          <a:noFill/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fi-FI"/>
          </a:p>
        </p:txBody>
      </p:sp>
      <p:sp>
        <p:nvSpPr>
          <p:cNvPr id="22545" name="Line 21">
            <a:extLst>
              <a:ext uri="{FF2B5EF4-FFF2-40B4-BE49-F238E27FC236}">
                <a16:creationId xmlns:a16="http://schemas.microsoft.com/office/drawing/2014/main" id="{4A8F586B-D804-82BD-73A5-C8210DE70C6C}"/>
              </a:ext>
            </a:extLst>
          </p:cNvPr>
          <p:cNvSpPr>
            <a:spLocks noChangeShapeType="1"/>
          </p:cNvSpPr>
          <p:nvPr/>
        </p:nvSpPr>
        <p:spPr bwMode="auto">
          <a:xfrm>
            <a:off x="5276850" y="5168900"/>
            <a:ext cx="0" cy="431800"/>
          </a:xfrm>
          <a:prstGeom prst="line">
            <a:avLst/>
          </a:prstGeom>
          <a:noFill/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fi-FI"/>
          </a:p>
        </p:txBody>
      </p:sp>
      <p:sp>
        <p:nvSpPr>
          <p:cNvPr id="22546" name="Line 23">
            <a:extLst>
              <a:ext uri="{FF2B5EF4-FFF2-40B4-BE49-F238E27FC236}">
                <a16:creationId xmlns:a16="http://schemas.microsoft.com/office/drawing/2014/main" id="{F91124C2-7854-7C36-A2E9-C285C1AD3786}"/>
              </a:ext>
            </a:extLst>
          </p:cNvPr>
          <p:cNvSpPr>
            <a:spLocks noChangeShapeType="1"/>
          </p:cNvSpPr>
          <p:nvPr/>
        </p:nvSpPr>
        <p:spPr bwMode="auto">
          <a:xfrm>
            <a:off x="8734425" y="5168900"/>
            <a:ext cx="0" cy="431800"/>
          </a:xfrm>
          <a:prstGeom prst="line">
            <a:avLst/>
          </a:prstGeom>
          <a:noFill/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fi-FI"/>
          </a:p>
        </p:txBody>
      </p:sp>
      <p:sp>
        <p:nvSpPr>
          <p:cNvPr id="22547" name="Line 24">
            <a:extLst>
              <a:ext uri="{FF2B5EF4-FFF2-40B4-BE49-F238E27FC236}">
                <a16:creationId xmlns:a16="http://schemas.microsoft.com/office/drawing/2014/main" id="{BAA9307A-08A9-D7EE-E058-6A44CD40070B}"/>
              </a:ext>
            </a:extLst>
          </p:cNvPr>
          <p:cNvSpPr>
            <a:spLocks noChangeShapeType="1"/>
          </p:cNvSpPr>
          <p:nvPr/>
        </p:nvSpPr>
        <p:spPr bwMode="auto">
          <a:xfrm>
            <a:off x="4268788" y="3944938"/>
            <a:ext cx="1008062" cy="0"/>
          </a:xfrm>
          <a:prstGeom prst="line">
            <a:avLst/>
          </a:prstGeom>
          <a:noFill/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fi-FI"/>
          </a:p>
        </p:txBody>
      </p:sp>
      <p:sp>
        <p:nvSpPr>
          <p:cNvPr id="22548" name="Line 25">
            <a:extLst>
              <a:ext uri="{FF2B5EF4-FFF2-40B4-BE49-F238E27FC236}">
                <a16:creationId xmlns:a16="http://schemas.microsoft.com/office/drawing/2014/main" id="{5950056C-47DB-18A0-2131-330455920F03}"/>
              </a:ext>
            </a:extLst>
          </p:cNvPr>
          <p:cNvSpPr>
            <a:spLocks noChangeShapeType="1"/>
          </p:cNvSpPr>
          <p:nvPr/>
        </p:nvSpPr>
        <p:spPr bwMode="auto">
          <a:xfrm>
            <a:off x="5276850" y="3944938"/>
            <a:ext cx="1728788" cy="0"/>
          </a:xfrm>
          <a:prstGeom prst="line">
            <a:avLst/>
          </a:prstGeom>
          <a:noFill/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fi-FI"/>
          </a:p>
        </p:txBody>
      </p:sp>
      <p:sp>
        <p:nvSpPr>
          <p:cNvPr id="19478" name="Rectangle 9">
            <a:extLst>
              <a:ext uri="{FF2B5EF4-FFF2-40B4-BE49-F238E27FC236}">
                <a16:creationId xmlns:a16="http://schemas.microsoft.com/office/drawing/2014/main" id="{C2C966CE-844C-A2ED-010F-B6F97442CE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05638" y="4376738"/>
            <a:ext cx="2520950" cy="504825"/>
          </a:xfrm>
          <a:prstGeom prst="rect">
            <a:avLst/>
          </a:prstGeom>
          <a:solidFill>
            <a:schemeClr val="accent1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i-FI" altLang="fi-FI" sz="1600">
                <a:solidFill>
                  <a:schemeClr val="bg1"/>
                </a:solidFill>
                <a:latin typeface="Arial Black" panose="020B0604020202020204" pitchFamily="34" charset="0"/>
              </a:rPr>
              <a:t>Hankkeet ja projektit</a:t>
            </a:r>
          </a:p>
        </p:txBody>
      </p:sp>
      <p:sp>
        <p:nvSpPr>
          <p:cNvPr id="22550" name="Line 21">
            <a:extLst>
              <a:ext uri="{FF2B5EF4-FFF2-40B4-BE49-F238E27FC236}">
                <a16:creationId xmlns:a16="http://schemas.microsoft.com/office/drawing/2014/main" id="{0537935F-9705-33C9-F80A-3A9D299F5A28}"/>
              </a:ext>
            </a:extLst>
          </p:cNvPr>
          <p:cNvSpPr>
            <a:spLocks noChangeShapeType="1"/>
          </p:cNvSpPr>
          <p:nvPr/>
        </p:nvSpPr>
        <p:spPr bwMode="auto">
          <a:xfrm>
            <a:off x="7869238" y="4160838"/>
            <a:ext cx="0" cy="215900"/>
          </a:xfrm>
          <a:prstGeom prst="line">
            <a:avLst/>
          </a:prstGeom>
          <a:noFill/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fi-FI"/>
          </a:p>
        </p:txBody>
      </p:sp>
      <p:sp>
        <p:nvSpPr>
          <p:cNvPr id="19480" name="Rectangle 5">
            <a:extLst>
              <a:ext uri="{FF2B5EF4-FFF2-40B4-BE49-F238E27FC236}">
                <a16:creationId xmlns:a16="http://schemas.microsoft.com/office/drawing/2014/main" id="{EB6E1BC8-09F9-FCEC-776F-8C3C94915A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3250" y="1352550"/>
            <a:ext cx="1800225" cy="503238"/>
          </a:xfrm>
          <a:prstGeom prst="rect">
            <a:avLst/>
          </a:prstGeom>
          <a:solidFill>
            <a:schemeClr val="accent1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2"/>
              </a:buClr>
              <a:buSzPct val="90000"/>
              <a:buFont typeface="Symbol" panose="05050102010706020507" pitchFamily="18" charset="2"/>
              <a:buChar char="¨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fi-FI" altLang="fi-FI" sz="1600" dirty="0">
                <a:solidFill>
                  <a:schemeClr val="bg1"/>
                </a:solidFill>
                <a:latin typeface="Arial Black" panose="020B0A04020102020204" pitchFamily="34" charset="0"/>
              </a:rPr>
              <a:t>Seurat</a:t>
            </a:r>
          </a:p>
        </p:txBody>
      </p:sp>
      <p:sp>
        <p:nvSpPr>
          <p:cNvPr id="22552" name="Line 21">
            <a:extLst>
              <a:ext uri="{FF2B5EF4-FFF2-40B4-BE49-F238E27FC236}">
                <a16:creationId xmlns:a16="http://schemas.microsoft.com/office/drawing/2014/main" id="{B1E91176-F0BD-6276-C1ED-1F327B96D034}"/>
              </a:ext>
            </a:extLst>
          </p:cNvPr>
          <p:cNvSpPr>
            <a:spLocks noChangeShapeType="1"/>
          </p:cNvSpPr>
          <p:nvPr/>
        </p:nvSpPr>
        <p:spPr bwMode="auto">
          <a:xfrm>
            <a:off x="5276850" y="1855788"/>
            <a:ext cx="0" cy="144462"/>
          </a:xfrm>
          <a:prstGeom prst="line">
            <a:avLst/>
          </a:prstGeom>
          <a:noFill/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fi-FI"/>
          </a:p>
        </p:txBody>
      </p:sp>
      <p:sp>
        <p:nvSpPr>
          <p:cNvPr id="26" name="Rectangle 6">
            <a:extLst>
              <a:ext uri="{FF2B5EF4-FFF2-40B4-BE49-F238E27FC236}">
                <a16:creationId xmlns:a16="http://schemas.microsoft.com/office/drawing/2014/main" id="{5014E0DD-F018-0D1E-7431-9AF2A91E0A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3250" y="4843463"/>
            <a:ext cx="1800225" cy="504825"/>
          </a:xfrm>
          <a:prstGeom prst="rect">
            <a:avLst/>
          </a:prstGeom>
          <a:solidFill>
            <a:schemeClr val="accent1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2"/>
              </a:buClr>
              <a:buSzPct val="90000"/>
              <a:buFont typeface="Symbol" panose="05050102010706020507" pitchFamily="18" charset="2"/>
              <a:buChar char="¨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fi-FI" altLang="fi-FI" sz="1600" b="1" dirty="0">
                <a:solidFill>
                  <a:schemeClr val="bg1"/>
                </a:solidFill>
                <a:latin typeface="Arial Black" panose="020B0A04020102020204" pitchFamily="34" charset="0"/>
              </a:rPr>
              <a:t>Valiokunnat</a:t>
            </a:r>
          </a:p>
        </p:txBody>
      </p:sp>
      <p:sp>
        <p:nvSpPr>
          <p:cNvPr id="27" name="Alatunnisteen paikkamerkki 4">
            <a:extLst>
              <a:ext uri="{FF2B5EF4-FFF2-40B4-BE49-F238E27FC236}">
                <a16:creationId xmlns:a16="http://schemas.microsoft.com/office/drawing/2014/main" id="{3895A5A9-2913-EBD4-DC8F-D53072AFC5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14375" y="6492875"/>
            <a:ext cx="7315200" cy="365125"/>
          </a:xfrm>
        </p:spPr>
        <p:txBody>
          <a:bodyPr/>
          <a:lstStyle/>
          <a:p>
            <a:pPr>
              <a:defRPr/>
            </a:pPr>
            <a:r>
              <a:rPr lang="fi-FI" dirty="0">
                <a:hlinkClick r:id="rId3"/>
              </a:rPr>
              <a:t>www.sotilasurheilu.fi</a:t>
            </a:r>
            <a:r>
              <a:rPr lang="fi-FI" dirty="0"/>
              <a:t> </a:t>
            </a:r>
          </a:p>
        </p:txBody>
      </p:sp>
      <p:sp>
        <p:nvSpPr>
          <p:cNvPr id="22555" name="Line 20">
            <a:extLst>
              <a:ext uri="{FF2B5EF4-FFF2-40B4-BE49-F238E27FC236}">
                <a16:creationId xmlns:a16="http://schemas.microsoft.com/office/drawing/2014/main" id="{7CA5DE6E-B8EA-C3EB-9D25-24A41940F95E}"/>
              </a:ext>
            </a:extLst>
          </p:cNvPr>
          <p:cNvSpPr>
            <a:spLocks noChangeShapeType="1"/>
          </p:cNvSpPr>
          <p:nvPr/>
        </p:nvSpPr>
        <p:spPr bwMode="auto">
          <a:xfrm>
            <a:off x="3411538" y="5168900"/>
            <a:ext cx="0" cy="431800"/>
          </a:xfrm>
          <a:prstGeom prst="line">
            <a:avLst/>
          </a:prstGeom>
          <a:noFill/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fi-FI"/>
          </a:p>
        </p:txBody>
      </p:sp>
      <p:sp>
        <p:nvSpPr>
          <p:cNvPr id="29" name="Rectangle 11">
            <a:extLst>
              <a:ext uri="{FF2B5EF4-FFF2-40B4-BE49-F238E27FC236}">
                <a16:creationId xmlns:a16="http://schemas.microsoft.com/office/drawing/2014/main" id="{87B9E514-4F36-3538-B639-9271B5D525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66100" y="5621338"/>
            <a:ext cx="2230438" cy="504825"/>
          </a:xfrm>
          <a:prstGeom prst="rect">
            <a:avLst/>
          </a:prstGeom>
          <a:solidFill>
            <a:schemeClr val="accent1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2"/>
              </a:buClr>
              <a:buSzPct val="90000"/>
              <a:buFont typeface="Symbol" panose="05050102010706020507" pitchFamily="18" charset="2"/>
              <a:buChar char="¨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fi-FI" altLang="fi-FI" sz="1600" dirty="0">
                <a:solidFill>
                  <a:schemeClr val="bg1"/>
                </a:solidFill>
                <a:latin typeface="Arial Black" panose="020B0A04020102020204" pitchFamily="34" charset="0"/>
              </a:rPr>
              <a:t>Ampumasuunnistus</a:t>
            </a:r>
          </a:p>
        </p:txBody>
      </p:sp>
      <p:sp>
        <p:nvSpPr>
          <p:cNvPr id="30" name="Rectangle 11">
            <a:extLst>
              <a:ext uri="{FF2B5EF4-FFF2-40B4-BE49-F238E27FC236}">
                <a16:creationId xmlns:a16="http://schemas.microsoft.com/office/drawing/2014/main" id="{61656C63-6098-E860-C8F0-EC391B936D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79088" y="5621338"/>
            <a:ext cx="1633537" cy="504825"/>
          </a:xfrm>
          <a:prstGeom prst="rect">
            <a:avLst/>
          </a:prstGeom>
          <a:solidFill>
            <a:schemeClr val="accent1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2"/>
              </a:buClr>
              <a:buSzPct val="90000"/>
              <a:buFont typeface="Symbol" panose="05050102010706020507" pitchFamily="18" charset="2"/>
              <a:buChar char="¨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fi-FI" altLang="fi-FI" sz="1600" dirty="0">
                <a:solidFill>
                  <a:schemeClr val="bg1"/>
                </a:solidFill>
                <a:latin typeface="Arial Black" panose="020B0A04020102020204" pitchFamily="34" charset="0"/>
              </a:rPr>
              <a:t>Seuratoiminta</a:t>
            </a:r>
          </a:p>
        </p:txBody>
      </p:sp>
      <p:sp>
        <p:nvSpPr>
          <p:cNvPr id="22558" name="Line 23">
            <a:extLst>
              <a:ext uri="{FF2B5EF4-FFF2-40B4-BE49-F238E27FC236}">
                <a16:creationId xmlns:a16="http://schemas.microsoft.com/office/drawing/2014/main" id="{96EDA812-C83F-4BE2-BDDE-0934C79966E1}"/>
              </a:ext>
            </a:extLst>
          </p:cNvPr>
          <p:cNvSpPr>
            <a:spLocks noChangeShapeType="1"/>
          </p:cNvSpPr>
          <p:nvPr/>
        </p:nvSpPr>
        <p:spPr bwMode="auto">
          <a:xfrm>
            <a:off x="11569700" y="5189538"/>
            <a:ext cx="0" cy="431800"/>
          </a:xfrm>
          <a:prstGeom prst="line">
            <a:avLst/>
          </a:prstGeom>
          <a:noFill/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fi-FI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9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94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94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94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94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94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94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94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60" grpId="0" animBg="1"/>
      <p:bldP spid="19461" grpId="0" animBg="1"/>
      <p:bldP spid="19462" grpId="0" animBg="1"/>
      <p:bldP spid="19463" grpId="0" animBg="1"/>
      <p:bldP spid="19464" grpId="0" animBg="1"/>
      <p:bldP spid="19465" grpId="0" animBg="1"/>
      <p:bldP spid="19466" grpId="0" animBg="1"/>
      <p:bldP spid="19467" grpId="0" animBg="1"/>
      <p:bldP spid="19478" grpId="0" animBg="1"/>
      <p:bldP spid="26" grpId="0" animBg="1"/>
      <p:bldP spid="29" grpId="0" animBg="1"/>
      <p:bldP spid="3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 descr="Kuva, joka sisältää kohteen ulko, ruoho, henkilö, kenttä&#10;&#10;Kuvaus luotu automaattisesti">
            <a:extLst>
              <a:ext uri="{FF2B5EF4-FFF2-40B4-BE49-F238E27FC236}">
                <a16:creationId xmlns:a16="http://schemas.microsoft.com/office/drawing/2014/main" id="{12F599C4-C113-4AA2-871A-397B82BFC22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4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12" b="13682"/>
          <a:stretch/>
        </p:blipFill>
        <p:spPr>
          <a:xfrm>
            <a:off x="-62345" y="1"/>
            <a:ext cx="12191980" cy="6857999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6FC99503-90D7-45EE-ADD6-BAA1410594D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2"/>
            <a:ext cx="9144000" cy="290051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 rtl="0">
              <a:lnSpc>
                <a:spcPct val="90000"/>
              </a:lnSpc>
              <a:spcBef>
                <a:spcPct val="0"/>
              </a:spcBef>
            </a:pPr>
            <a:r>
              <a:rPr lang="en-US" sz="7200" b="1" kern="1200" dirty="0">
                <a:latin typeface="+mj-lt"/>
                <a:cs typeface="+mj-cs"/>
              </a:rPr>
              <a:t>STRATEGIA 2023-2025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CF00764D-B49F-4971-B5F0-6DF9E8A803CC}"/>
              </a:ext>
            </a:extLst>
          </p:cNvPr>
          <p:cNvSpPr>
            <a:spLocks noGrp="1"/>
          </p:cNvSpPr>
          <p:nvPr>
            <p:ph type="subTitle" idx="4"/>
          </p:nvPr>
        </p:nvSpPr>
        <p:spPr>
          <a:xfrm>
            <a:off x="1524000" y="4159404"/>
            <a:ext cx="9144000" cy="1098395"/>
          </a:xfrm>
        </p:spPr>
        <p:txBody>
          <a:bodyPr vert="horz" lIns="91440" tIns="45720" rIns="91440" bIns="45720" rtlCol="0">
            <a:normAutofit/>
          </a:bodyPr>
          <a:lstStyle/>
          <a:p>
            <a:pPr algn="ctr" rtl="0">
              <a:lnSpc>
                <a:spcPct val="90000"/>
              </a:lnSpc>
              <a:spcBef>
                <a:spcPts val="1000"/>
              </a:spcBef>
            </a:pPr>
            <a:r>
              <a:rPr lang="en-US" sz="3200" b="1" kern="1200" dirty="0">
                <a:latin typeface="+mn-lt"/>
                <a:cs typeface="+mn-cs"/>
              </a:rPr>
              <a:t>Suomen Sotilasurheiluliitto ry</a:t>
            </a:r>
          </a:p>
        </p:txBody>
      </p:sp>
      <p:sp>
        <p:nvSpPr>
          <p:cNvPr id="4" name="Tekstiruutu 3">
            <a:extLst>
              <a:ext uri="{FF2B5EF4-FFF2-40B4-BE49-F238E27FC236}">
                <a16:creationId xmlns:a16="http://schemas.microsoft.com/office/drawing/2014/main" id="{2B442A23-C26C-459D-8B99-97BD153EDF28}"/>
              </a:ext>
            </a:extLst>
          </p:cNvPr>
          <p:cNvSpPr txBox="1"/>
          <p:nvPr/>
        </p:nvSpPr>
        <p:spPr>
          <a:xfrm>
            <a:off x="-62345" y="2203289"/>
            <a:ext cx="1219198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4400" b="1" dirty="0"/>
              <a:t>”LIIKUNNALLA VALMIUTTA”</a:t>
            </a:r>
          </a:p>
        </p:txBody>
      </p:sp>
    </p:spTree>
    <p:extLst>
      <p:ext uri="{BB962C8B-B14F-4D97-AF65-F5344CB8AC3E}">
        <p14:creationId xmlns:p14="http://schemas.microsoft.com/office/powerpoint/2010/main" val="38021238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17042" y="274065"/>
            <a:ext cx="7899519" cy="66684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5080"/>
              </a:lnSpc>
            </a:pPr>
            <a:r>
              <a:rPr lang="fi-FI" sz="4500" spc="-15" dirty="0">
                <a:latin typeface="+mj-lt"/>
                <a:cs typeface="Arial" panose="020B0604020202020204" pitchFamily="34" charset="0"/>
              </a:rPr>
              <a:t>Strategia 2023-2025</a:t>
            </a:r>
            <a:endParaRPr sz="4500" dirty="0">
              <a:latin typeface="+mj-lt"/>
              <a:cs typeface="Arial" panose="020B0604020202020204" pitchFamily="34" charset="0"/>
            </a:endParaRPr>
          </a:p>
        </p:txBody>
      </p:sp>
      <p:pic>
        <p:nvPicPr>
          <p:cNvPr id="61" name="Kuva 60">
            <a:extLst>
              <a:ext uri="{FF2B5EF4-FFF2-40B4-BE49-F238E27FC236}">
                <a16:creationId xmlns:a16="http://schemas.microsoft.com/office/drawing/2014/main" id="{1E37C9AD-527D-4BFC-BB64-8F9BCE23AFB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2600" y="75325"/>
            <a:ext cx="2701132" cy="1064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kstiruutu 2">
            <a:extLst>
              <a:ext uri="{FF2B5EF4-FFF2-40B4-BE49-F238E27FC236}">
                <a16:creationId xmlns:a16="http://schemas.microsoft.com/office/drawing/2014/main" id="{ACF835AA-AE6D-4F00-B242-FF8CEBEAE681}"/>
              </a:ext>
            </a:extLst>
          </p:cNvPr>
          <p:cNvSpPr txBox="1"/>
          <p:nvPr/>
        </p:nvSpPr>
        <p:spPr>
          <a:xfrm>
            <a:off x="461467" y="1907243"/>
            <a:ext cx="5952745" cy="5047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i-FI" sz="1400" dirty="0"/>
          </a:p>
          <a:p>
            <a:r>
              <a:rPr lang="fi-FI" sz="1400" b="1" dirty="0"/>
              <a:t>Varusmiesten liikuttaminen </a:t>
            </a:r>
            <a:r>
              <a:rPr lang="fi-FI" sz="1400" i="1" dirty="0"/>
              <a:t>(VLK - valiokunta)</a:t>
            </a:r>
          </a:p>
          <a:p>
            <a:r>
              <a:rPr lang="fi-FI" sz="1400" dirty="0"/>
              <a:t>- Nykyaikaisilla ja monipuolisilla varusmiesten liikuntakerhoilla</a:t>
            </a:r>
          </a:p>
          <a:p>
            <a:r>
              <a:rPr lang="fi-FI" sz="1400" dirty="0"/>
              <a:t>- Varusmiesten harrastekilpailutoiminnan kautta</a:t>
            </a:r>
          </a:p>
          <a:p>
            <a:endParaRPr lang="fi-FI" sz="1400" dirty="0"/>
          </a:p>
          <a:p>
            <a:r>
              <a:rPr lang="fi-FI" sz="1400" b="1" dirty="0"/>
              <a:t>Puolustusvoimien ja Rajavartiolaitoksen henkilökunnan liikuttaminen </a:t>
            </a:r>
            <a:r>
              <a:rPr lang="fi-FI" sz="1400" i="1" dirty="0"/>
              <a:t>(Kilpailuvaliokunta)</a:t>
            </a:r>
            <a:br>
              <a:rPr lang="fi-FI" sz="1400" dirty="0"/>
            </a:br>
            <a:r>
              <a:rPr lang="fi-FI" sz="1400" dirty="0"/>
              <a:t>- Laadukkaan ja monipuolisen harrastekilpailutoiminnan kautta</a:t>
            </a:r>
            <a:br>
              <a:rPr lang="fi-FI" sz="1400" dirty="0"/>
            </a:br>
            <a:r>
              <a:rPr lang="fi-FI" sz="1400" dirty="0"/>
              <a:t>- Laadukkaan seuratoiminnan kautta</a:t>
            </a:r>
          </a:p>
          <a:p>
            <a:endParaRPr lang="fi-FI" sz="1400" dirty="0"/>
          </a:p>
          <a:p>
            <a:r>
              <a:rPr lang="fi-FI" sz="1400" b="1" dirty="0"/>
              <a:t>Liikuntamyönteisen asenneilmapiirin luominen </a:t>
            </a:r>
            <a:r>
              <a:rPr lang="fi-FI" sz="1400" i="1" dirty="0"/>
              <a:t>(Talous- ja viestintävaliokunta)</a:t>
            </a:r>
          </a:p>
          <a:p>
            <a:r>
              <a:rPr lang="fi-FI" sz="1400" dirty="0"/>
              <a:t>- Seurojen toiminnan tukeminen ja mahdollistaminen</a:t>
            </a:r>
            <a:br>
              <a:rPr lang="fi-FI" sz="1400" dirty="0"/>
            </a:br>
            <a:r>
              <a:rPr lang="fi-FI" sz="1400" dirty="0"/>
              <a:t>- Yhteistyö sidosryhmien kanssa</a:t>
            </a:r>
          </a:p>
          <a:p>
            <a:endParaRPr lang="fi-FI" sz="1400" dirty="0"/>
          </a:p>
          <a:p>
            <a:r>
              <a:rPr lang="fi-FI" sz="1400" b="1" dirty="0"/>
              <a:t>Sotilasurheiluliiton toiminnan resurssien turvaaminen tulevaisuudessa </a:t>
            </a:r>
            <a:r>
              <a:rPr lang="fi-FI" sz="1400" i="1" dirty="0"/>
              <a:t>(Työvaliokunta)</a:t>
            </a:r>
            <a:br>
              <a:rPr lang="fi-FI" sz="1400" dirty="0"/>
            </a:br>
            <a:r>
              <a:rPr lang="fi-FI" sz="1400" dirty="0"/>
              <a:t>- Tulevaisuuden trendien seuraaminen</a:t>
            </a:r>
          </a:p>
          <a:p>
            <a:r>
              <a:rPr lang="fi-FI" sz="1400" dirty="0"/>
              <a:t>- Ajanmukainen viestintä eri mediakanavissa</a:t>
            </a:r>
          </a:p>
          <a:p>
            <a:r>
              <a:rPr lang="fi-FI" sz="1400" dirty="0"/>
              <a:t>- Liiton talouden turvaaminen</a:t>
            </a:r>
            <a:br>
              <a:rPr lang="fi-FI" sz="1400" dirty="0"/>
            </a:br>
            <a:r>
              <a:rPr lang="fi-FI" sz="1400" dirty="0"/>
              <a:t>- Yhteistyön tiivistäminen eri kumppaneiden kanssa</a:t>
            </a:r>
          </a:p>
          <a:p>
            <a:endParaRPr lang="fi-FI" sz="1400" dirty="0"/>
          </a:p>
          <a:p>
            <a:endParaRPr lang="fi-FI" sz="1400" dirty="0"/>
          </a:p>
          <a:p>
            <a:endParaRPr lang="fi-FI" sz="1400" dirty="0"/>
          </a:p>
        </p:txBody>
      </p:sp>
      <p:sp>
        <p:nvSpPr>
          <p:cNvPr id="4" name="Tekstiruutu 3">
            <a:extLst>
              <a:ext uri="{FF2B5EF4-FFF2-40B4-BE49-F238E27FC236}">
                <a16:creationId xmlns:a16="http://schemas.microsoft.com/office/drawing/2014/main" id="{DD20ACA9-1954-4FDA-8B26-539145B4E523}"/>
              </a:ext>
            </a:extLst>
          </p:cNvPr>
          <p:cNvSpPr txBox="1"/>
          <p:nvPr/>
        </p:nvSpPr>
        <p:spPr>
          <a:xfrm>
            <a:off x="6485498" y="2116642"/>
            <a:ext cx="5588234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fi-FI" sz="1400" b="1" dirty="0">
                <a:cs typeface="Arial" panose="020B0604020202020204" pitchFamily="34" charset="0"/>
              </a:rPr>
              <a:t>Puolustusvoimien ylimmän johdon tuki</a:t>
            </a:r>
          </a:p>
          <a:p>
            <a:pPr marL="342900" indent="-342900">
              <a:buFont typeface="+mj-lt"/>
              <a:buAutoNum type="arabicPeriod"/>
            </a:pPr>
            <a:endParaRPr lang="fi-FI" sz="1400" dirty="0">
              <a:cs typeface="Arial" panose="020B060402020202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fi-FI" sz="1400" b="1" dirty="0">
                <a:cs typeface="Arial" panose="020B0604020202020204" pitchFamily="34" charset="0"/>
              </a:rPr>
              <a:t>Toimiva ja avoin yhteistyö Puolustusvoimien ja Rajavartiolaitoksen sekä muiden sidosryhmien kanssa. Henkilöstön avoin ja positiivinen suhtautuminen Sotilasurheiluliiton toimintaan</a:t>
            </a:r>
          </a:p>
          <a:p>
            <a:pPr marL="342900" indent="-342900">
              <a:buFont typeface="+mj-lt"/>
              <a:buAutoNum type="arabicPeriod"/>
            </a:pPr>
            <a:endParaRPr lang="fi-FI" sz="1400" dirty="0">
              <a:cs typeface="Arial" panose="020B060402020202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fi-FI" sz="1400" b="1" dirty="0">
                <a:cs typeface="Arial" panose="020B0604020202020204" pitchFamily="34" charset="0"/>
              </a:rPr>
              <a:t>Taloudellisten toimintaresurssien turvaaminen</a:t>
            </a:r>
            <a:endParaRPr lang="fi-FI" sz="1400" dirty="0">
              <a:cs typeface="Arial" panose="020B0604020202020204" pitchFamily="34" charset="0"/>
            </a:endParaRPr>
          </a:p>
          <a:p>
            <a:pPr marL="342900" indent="-342900">
              <a:buFont typeface="+mj-lt"/>
              <a:buAutoNum type="arabicPeriod"/>
            </a:pPr>
            <a:endParaRPr lang="fi-FI" sz="1400" b="1" dirty="0">
              <a:cs typeface="Arial" panose="020B060402020202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fi-FI" sz="1400" b="1" dirty="0">
                <a:cs typeface="Arial" panose="020B0604020202020204" pitchFamily="34" charset="0"/>
              </a:rPr>
              <a:t>Henkilöstön rekrytointi liiton ja seurojen toimintaan</a:t>
            </a:r>
            <a:br>
              <a:rPr lang="fi-FI" sz="1400" dirty="0">
                <a:cs typeface="Arial" panose="020B0604020202020204" pitchFamily="34" charset="0"/>
              </a:rPr>
            </a:br>
            <a:endParaRPr lang="fi-FI" sz="1400" dirty="0">
              <a:cs typeface="Arial" panose="020B0604020202020204" pitchFamily="34" charset="0"/>
            </a:endParaRPr>
          </a:p>
          <a:p>
            <a:br>
              <a:rPr lang="fi-FI" sz="1400" dirty="0">
                <a:cs typeface="Arial" panose="020B0604020202020204" pitchFamily="34" charset="0"/>
              </a:rPr>
            </a:br>
            <a:endParaRPr lang="fi-FI" sz="1400" dirty="0"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fi-FI" sz="1400" dirty="0">
              <a:cs typeface="Arial" panose="020B0604020202020204" pitchFamily="34" charset="0"/>
            </a:endParaRPr>
          </a:p>
          <a:p>
            <a:endParaRPr lang="fi-FI" sz="1400" dirty="0">
              <a:cs typeface="Arial" panose="020B0604020202020204" pitchFamily="34" charset="0"/>
            </a:endParaRPr>
          </a:p>
          <a:p>
            <a:endParaRPr lang="fi-FI" sz="1400" dirty="0">
              <a:cs typeface="Arial" panose="020B0604020202020204" pitchFamily="34" charset="0"/>
            </a:endParaRPr>
          </a:p>
        </p:txBody>
      </p:sp>
      <p:sp>
        <p:nvSpPr>
          <p:cNvPr id="12" name="object 6">
            <a:extLst>
              <a:ext uri="{FF2B5EF4-FFF2-40B4-BE49-F238E27FC236}">
                <a16:creationId xmlns:a16="http://schemas.microsoft.com/office/drawing/2014/main" id="{BF4C552C-7640-42AE-8200-E3678174C308}"/>
              </a:ext>
            </a:extLst>
          </p:cNvPr>
          <p:cNvSpPr txBox="1">
            <a:spLocks/>
          </p:cNvSpPr>
          <p:nvPr/>
        </p:nvSpPr>
        <p:spPr>
          <a:xfrm>
            <a:off x="532753" y="1509745"/>
            <a:ext cx="4512159" cy="121379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>
            <a:lvl1pPr>
              <a:defRPr sz="5000" b="0" i="0">
                <a:solidFill>
                  <a:srgbClr val="004799"/>
                </a:solidFill>
                <a:latin typeface="Calibri"/>
                <a:ea typeface="+mj-ea"/>
                <a:cs typeface="Calibri"/>
              </a:defRPr>
            </a:lvl1pPr>
          </a:lstStyle>
          <a:p>
            <a:pPr marL="12700">
              <a:spcBef>
                <a:spcPts val="105"/>
              </a:spcBef>
            </a:pPr>
            <a:r>
              <a:rPr lang="fi-FI" sz="2800" kern="0" spc="15" dirty="0">
                <a:latin typeface="+mj-lt"/>
                <a:cs typeface="Arial" panose="020B0604020202020204" pitchFamily="34" charset="0"/>
              </a:rPr>
              <a:t>Kärkitavoitteet</a:t>
            </a:r>
            <a:br>
              <a:rPr lang="fi-FI" kern="0" spc="15" dirty="0">
                <a:latin typeface="+mj-lt"/>
                <a:cs typeface="Arial" panose="020B0604020202020204" pitchFamily="34" charset="0"/>
              </a:rPr>
            </a:br>
            <a:endParaRPr lang="fi-FI" kern="0" spc="30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8" name="object 6">
            <a:extLst>
              <a:ext uri="{FF2B5EF4-FFF2-40B4-BE49-F238E27FC236}">
                <a16:creationId xmlns:a16="http://schemas.microsoft.com/office/drawing/2014/main" id="{97C68B10-91DE-4979-BB67-F943629B085C}"/>
              </a:ext>
            </a:extLst>
          </p:cNvPr>
          <p:cNvSpPr txBox="1">
            <a:spLocks/>
          </p:cNvSpPr>
          <p:nvPr/>
        </p:nvSpPr>
        <p:spPr>
          <a:xfrm>
            <a:off x="6160481" y="1509745"/>
            <a:ext cx="4512159" cy="121379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>
            <a:lvl1pPr>
              <a:defRPr sz="5000" b="0" i="0">
                <a:solidFill>
                  <a:srgbClr val="004799"/>
                </a:solidFill>
                <a:latin typeface="Calibri"/>
                <a:ea typeface="+mj-ea"/>
                <a:cs typeface="Calibri"/>
              </a:defRPr>
            </a:lvl1pPr>
          </a:lstStyle>
          <a:p>
            <a:pPr marL="12700">
              <a:spcBef>
                <a:spcPts val="105"/>
              </a:spcBef>
            </a:pPr>
            <a:r>
              <a:rPr lang="fi-FI" sz="2800" kern="0" spc="15" dirty="0">
                <a:latin typeface="+mj-lt"/>
                <a:cs typeface="Arial" panose="020B0604020202020204" pitchFamily="34" charset="0"/>
              </a:rPr>
              <a:t>Edellytykset</a:t>
            </a:r>
            <a:br>
              <a:rPr lang="fi-FI" kern="0" spc="15" dirty="0">
                <a:latin typeface="+mj-lt"/>
                <a:cs typeface="Arial" panose="020B0604020202020204" pitchFamily="34" charset="0"/>
              </a:rPr>
            </a:br>
            <a:endParaRPr lang="fi-FI" kern="0" spc="30" dirty="0">
              <a:latin typeface="+mj-lt"/>
              <a:cs typeface="Arial" panose="020B0604020202020204" pitchFamily="34" charset="0"/>
            </a:endParaRPr>
          </a:p>
        </p:txBody>
      </p:sp>
      <p:grpSp>
        <p:nvGrpSpPr>
          <p:cNvPr id="5" name="object 12">
            <a:extLst>
              <a:ext uri="{FF2B5EF4-FFF2-40B4-BE49-F238E27FC236}">
                <a16:creationId xmlns:a16="http://schemas.microsoft.com/office/drawing/2014/main" id="{FCA7FBDB-31CB-640B-129F-DB28D49424DE}"/>
              </a:ext>
            </a:extLst>
          </p:cNvPr>
          <p:cNvGrpSpPr/>
          <p:nvPr/>
        </p:nvGrpSpPr>
        <p:grpSpPr>
          <a:xfrm>
            <a:off x="119722" y="2209800"/>
            <a:ext cx="306102" cy="307051"/>
            <a:chOff x="4676993" y="1913991"/>
            <a:chExt cx="614680" cy="616585"/>
          </a:xfrm>
        </p:grpSpPr>
        <p:sp>
          <p:nvSpPr>
            <p:cNvPr id="6" name="object 13">
              <a:extLst>
                <a:ext uri="{FF2B5EF4-FFF2-40B4-BE49-F238E27FC236}">
                  <a16:creationId xmlns:a16="http://schemas.microsoft.com/office/drawing/2014/main" id="{AF7DF21E-B7C8-F00B-A940-88B6C1217020}"/>
                </a:ext>
              </a:extLst>
            </p:cNvPr>
            <p:cNvSpPr/>
            <p:nvPr/>
          </p:nvSpPr>
          <p:spPr>
            <a:xfrm>
              <a:off x="4676993" y="1913991"/>
              <a:ext cx="614680" cy="616585"/>
            </a:xfrm>
            <a:custGeom>
              <a:avLst/>
              <a:gdLst/>
              <a:ahLst/>
              <a:cxnLst/>
              <a:rect l="l" t="t" r="r" b="b"/>
              <a:pathLst>
                <a:path w="614679" h="616585">
                  <a:moveTo>
                    <a:pt x="307252" y="0"/>
                  </a:moveTo>
                  <a:lnTo>
                    <a:pt x="245869" y="6588"/>
                  </a:lnTo>
                  <a:lnTo>
                    <a:pt x="187678" y="24193"/>
                  </a:lnTo>
                  <a:lnTo>
                    <a:pt x="136061" y="52814"/>
                  </a:lnTo>
                  <a:lnTo>
                    <a:pt x="89990" y="90198"/>
                  </a:lnTo>
                  <a:lnTo>
                    <a:pt x="52693" y="136371"/>
                  </a:lnTo>
                  <a:lnTo>
                    <a:pt x="24144" y="188105"/>
                  </a:lnTo>
                  <a:lnTo>
                    <a:pt x="6577" y="246429"/>
                  </a:lnTo>
                  <a:lnTo>
                    <a:pt x="0" y="307952"/>
                  </a:lnTo>
                  <a:lnTo>
                    <a:pt x="6578" y="370595"/>
                  </a:lnTo>
                  <a:lnTo>
                    <a:pt x="24144" y="427811"/>
                  </a:lnTo>
                  <a:lnTo>
                    <a:pt x="52693" y="480639"/>
                  </a:lnTo>
                  <a:lnTo>
                    <a:pt x="90104" y="525853"/>
                  </a:lnTo>
                  <a:lnTo>
                    <a:pt x="136061" y="563144"/>
                  </a:lnTo>
                  <a:lnTo>
                    <a:pt x="187678" y="591759"/>
                  </a:lnTo>
                  <a:lnTo>
                    <a:pt x="245869" y="609366"/>
                  </a:lnTo>
                  <a:lnTo>
                    <a:pt x="307252" y="615959"/>
                  </a:lnTo>
                  <a:lnTo>
                    <a:pt x="369753" y="609365"/>
                  </a:lnTo>
                  <a:lnTo>
                    <a:pt x="426839" y="591760"/>
                  </a:lnTo>
                  <a:lnTo>
                    <a:pt x="471881" y="567307"/>
                  </a:lnTo>
                  <a:lnTo>
                    <a:pt x="304733" y="567301"/>
                  </a:lnTo>
                  <a:lnTo>
                    <a:pt x="307296" y="567031"/>
                  </a:lnTo>
                  <a:lnTo>
                    <a:pt x="261664" y="562131"/>
                  </a:lnTo>
                  <a:lnTo>
                    <a:pt x="257723" y="562131"/>
                  </a:lnTo>
                  <a:lnTo>
                    <a:pt x="253291" y="561232"/>
                  </a:lnTo>
                  <a:lnTo>
                    <a:pt x="254751" y="561232"/>
                  </a:lnTo>
                  <a:lnTo>
                    <a:pt x="210796" y="547932"/>
                  </a:lnTo>
                  <a:lnTo>
                    <a:pt x="208907" y="547932"/>
                  </a:lnTo>
                  <a:lnTo>
                    <a:pt x="204179" y="545930"/>
                  </a:lnTo>
                  <a:lnTo>
                    <a:pt x="205296" y="545930"/>
                  </a:lnTo>
                  <a:lnTo>
                    <a:pt x="165716" y="523984"/>
                  </a:lnTo>
                  <a:lnTo>
                    <a:pt x="164954" y="523984"/>
                  </a:lnTo>
                  <a:lnTo>
                    <a:pt x="161425" y="521605"/>
                  </a:lnTo>
                  <a:lnTo>
                    <a:pt x="162022" y="521605"/>
                  </a:lnTo>
                  <a:lnTo>
                    <a:pt x="126685" y="492936"/>
                  </a:lnTo>
                  <a:lnTo>
                    <a:pt x="125932" y="492936"/>
                  </a:lnTo>
                  <a:lnTo>
                    <a:pt x="122520" y="489557"/>
                  </a:lnTo>
                  <a:lnTo>
                    <a:pt x="123135" y="489557"/>
                  </a:lnTo>
                  <a:lnTo>
                    <a:pt x="94845" y="455367"/>
                  </a:lnTo>
                  <a:lnTo>
                    <a:pt x="94242" y="455367"/>
                  </a:lnTo>
                  <a:lnTo>
                    <a:pt x="91583" y="451424"/>
                  </a:lnTo>
                  <a:lnTo>
                    <a:pt x="92111" y="451424"/>
                  </a:lnTo>
                  <a:lnTo>
                    <a:pt x="70368" y="411192"/>
                  </a:lnTo>
                  <a:lnTo>
                    <a:pt x="69831" y="411192"/>
                  </a:lnTo>
                  <a:lnTo>
                    <a:pt x="67975" y="406764"/>
                  </a:lnTo>
                  <a:lnTo>
                    <a:pt x="68472" y="406764"/>
                  </a:lnTo>
                  <a:lnTo>
                    <a:pt x="55081" y="363143"/>
                  </a:lnTo>
                  <a:lnTo>
                    <a:pt x="54608" y="363143"/>
                  </a:lnTo>
                  <a:lnTo>
                    <a:pt x="53667" y="358539"/>
                  </a:lnTo>
                  <a:lnTo>
                    <a:pt x="54124" y="358539"/>
                  </a:lnTo>
                  <a:lnTo>
                    <a:pt x="49086" y="310571"/>
                  </a:lnTo>
                  <a:lnTo>
                    <a:pt x="48541" y="310571"/>
                  </a:lnTo>
                  <a:lnTo>
                    <a:pt x="48546" y="305427"/>
                  </a:lnTo>
                  <a:lnTo>
                    <a:pt x="49090" y="305427"/>
                  </a:lnTo>
                  <a:lnTo>
                    <a:pt x="54127" y="258309"/>
                  </a:lnTo>
                  <a:lnTo>
                    <a:pt x="53705" y="258309"/>
                  </a:lnTo>
                  <a:lnTo>
                    <a:pt x="54602" y="253868"/>
                  </a:lnTo>
                  <a:lnTo>
                    <a:pt x="55043" y="253868"/>
                  </a:lnTo>
                  <a:lnTo>
                    <a:pt x="68442" y="209383"/>
                  </a:lnTo>
                  <a:lnTo>
                    <a:pt x="67871" y="209383"/>
                  </a:lnTo>
                  <a:lnTo>
                    <a:pt x="69869" y="204644"/>
                  </a:lnTo>
                  <a:lnTo>
                    <a:pt x="70487" y="204644"/>
                  </a:lnTo>
                  <a:lnTo>
                    <a:pt x="92186" y="165330"/>
                  </a:lnTo>
                  <a:lnTo>
                    <a:pt x="91765" y="165330"/>
                  </a:lnTo>
                  <a:lnTo>
                    <a:pt x="94138" y="161793"/>
                  </a:lnTo>
                  <a:lnTo>
                    <a:pt x="94621" y="161793"/>
                  </a:lnTo>
                  <a:lnTo>
                    <a:pt x="123202" y="126407"/>
                  </a:lnTo>
                  <a:lnTo>
                    <a:pt x="122519" y="126407"/>
                  </a:lnTo>
                  <a:lnTo>
                    <a:pt x="126113" y="122802"/>
                  </a:lnTo>
                  <a:lnTo>
                    <a:pt x="126963" y="122802"/>
                  </a:lnTo>
                  <a:lnTo>
                    <a:pt x="162025" y="94356"/>
                  </a:lnTo>
                  <a:lnTo>
                    <a:pt x="161425" y="94356"/>
                  </a:lnTo>
                  <a:lnTo>
                    <a:pt x="164954" y="91980"/>
                  </a:lnTo>
                  <a:lnTo>
                    <a:pt x="165710" y="91980"/>
                  </a:lnTo>
                  <a:lnTo>
                    <a:pt x="205303" y="70028"/>
                  </a:lnTo>
                  <a:lnTo>
                    <a:pt x="204179" y="70028"/>
                  </a:lnTo>
                  <a:lnTo>
                    <a:pt x="208907" y="68030"/>
                  </a:lnTo>
                  <a:lnTo>
                    <a:pt x="210783" y="68030"/>
                  </a:lnTo>
                  <a:lnTo>
                    <a:pt x="254733" y="54732"/>
                  </a:lnTo>
                  <a:lnTo>
                    <a:pt x="253291" y="54732"/>
                  </a:lnTo>
                  <a:lnTo>
                    <a:pt x="257722" y="53827"/>
                  </a:lnTo>
                  <a:lnTo>
                    <a:pt x="261714" y="53827"/>
                  </a:lnTo>
                  <a:lnTo>
                    <a:pt x="307322" y="48929"/>
                  </a:lnTo>
                  <a:lnTo>
                    <a:pt x="304733" y="48656"/>
                  </a:lnTo>
                  <a:lnTo>
                    <a:pt x="471889" y="48656"/>
                  </a:lnTo>
                  <a:lnTo>
                    <a:pt x="426839" y="24193"/>
                  </a:lnTo>
                  <a:lnTo>
                    <a:pt x="369753" y="6588"/>
                  </a:lnTo>
                  <a:lnTo>
                    <a:pt x="307252" y="0"/>
                  </a:lnTo>
                  <a:close/>
                </a:path>
                <a:path w="614679" h="616585">
                  <a:moveTo>
                    <a:pt x="307296" y="567031"/>
                  </a:moveTo>
                  <a:lnTo>
                    <a:pt x="304733" y="567301"/>
                  </a:lnTo>
                  <a:lnTo>
                    <a:pt x="309865" y="567307"/>
                  </a:lnTo>
                  <a:lnTo>
                    <a:pt x="307296" y="567031"/>
                  </a:lnTo>
                  <a:close/>
                </a:path>
                <a:path w="614679" h="616585">
                  <a:moveTo>
                    <a:pt x="359980" y="561473"/>
                  </a:moveTo>
                  <a:lnTo>
                    <a:pt x="307296" y="567031"/>
                  </a:lnTo>
                  <a:lnTo>
                    <a:pt x="309865" y="567307"/>
                  </a:lnTo>
                  <a:lnTo>
                    <a:pt x="471890" y="567302"/>
                  </a:lnTo>
                  <a:lnTo>
                    <a:pt x="479547" y="563145"/>
                  </a:lnTo>
                  <a:lnTo>
                    <a:pt x="480722" y="562169"/>
                  </a:lnTo>
                  <a:lnTo>
                    <a:pt x="357724" y="562169"/>
                  </a:lnTo>
                  <a:lnTo>
                    <a:pt x="359980" y="561473"/>
                  </a:lnTo>
                  <a:close/>
                </a:path>
                <a:path w="614679" h="616585">
                  <a:moveTo>
                    <a:pt x="362318" y="561226"/>
                  </a:moveTo>
                  <a:lnTo>
                    <a:pt x="359974" y="561475"/>
                  </a:lnTo>
                  <a:lnTo>
                    <a:pt x="357724" y="562169"/>
                  </a:lnTo>
                  <a:lnTo>
                    <a:pt x="362318" y="561226"/>
                  </a:lnTo>
                  <a:close/>
                </a:path>
                <a:path w="614679" h="616585">
                  <a:moveTo>
                    <a:pt x="481856" y="561226"/>
                  </a:moveTo>
                  <a:lnTo>
                    <a:pt x="362291" y="561232"/>
                  </a:lnTo>
                  <a:lnTo>
                    <a:pt x="357724" y="562169"/>
                  </a:lnTo>
                  <a:lnTo>
                    <a:pt x="480722" y="562169"/>
                  </a:lnTo>
                  <a:lnTo>
                    <a:pt x="481856" y="561226"/>
                  </a:lnTo>
                  <a:close/>
                </a:path>
                <a:path w="614679" h="616585">
                  <a:moveTo>
                    <a:pt x="253291" y="561232"/>
                  </a:moveTo>
                  <a:lnTo>
                    <a:pt x="257723" y="562131"/>
                  </a:lnTo>
                  <a:lnTo>
                    <a:pt x="255537" y="561473"/>
                  </a:lnTo>
                  <a:lnTo>
                    <a:pt x="253291" y="561232"/>
                  </a:lnTo>
                  <a:close/>
                </a:path>
                <a:path w="614679" h="616585">
                  <a:moveTo>
                    <a:pt x="255554" y="561475"/>
                  </a:moveTo>
                  <a:lnTo>
                    <a:pt x="257723" y="562131"/>
                  </a:lnTo>
                  <a:lnTo>
                    <a:pt x="261664" y="562131"/>
                  </a:lnTo>
                  <a:lnTo>
                    <a:pt x="255554" y="561475"/>
                  </a:lnTo>
                  <a:close/>
                </a:path>
                <a:path w="614679" h="616585">
                  <a:moveTo>
                    <a:pt x="254751" y="561232"/>
                  </a:moveTo>
                  <a:lnTo>
                    <a:pt x="253291" y="561232"/>
                  </a:lnTo>
                  <a:lnTo>
                    <a:pt x="255554" y="561475"/>
                  </a:lnTo>
                  <a:lnTo>
                    <a:pt x="254751" y="561232"/>
                  </a:lnTo>
                  <a:close/>
                </a:path>
                <a:path w="614679" h="616585">
                  <a:moveTo>
                    <a:pt x="407962" y="546675"/>
                  </a:moveTo>
                  <a:lnTo>
                    <a:pt x="359980" y="561473"/>
                  </a:lnTo>
                  <a:lnTo>
                    <a:pt x="362318" y="561226"/>
                  </a:lnTo>
                  <a:lnTo>
                    <a:pt x="481856" y="561226"/>
                  </a:lnTo>
                  <a:lnTo>
                    <a:pt x="497977" y="547828"/>
                  </a:lnTo>
                  <a:lnTo>
                    <a:pt x="405839" y="547828"/>
                  </a:lnTo>
                  <a:lnTo>
                    <a:pt x="407962" y="546675"/>
                  </a:lnTo>
                  <a:close/>
                </a:path>
                <a:path w="614679" h="616585">
                  <a:moveTo>
                    <a:pt x="204179" y="545930"/>
                  </a:moveTo>
                  <a:lnTo>
                    <a:pt x="208907" y="547932"/>
                  </a:lnTo>
                  <a:lnTo>
                    <a:pt x="206638" y="546674"/>
                  </a:lnTo>
                  <a:lnTo>
                    <a:pt x="204179" y="545930"/>
                  </a:lnTo>
                  <a:close/>
                </a:path>
                <a:path w="614679" h="616585">
                  <a:moveTo>
                    <a:pt x="206638" y="546674"/>
                  </a:moveTo>
                  <a:lnTo>
                    <a:pt x="208907" y="547932"/>
                  </a:lnTo>
                  <a:lnTo>
                    <a:pt x="210796" y="547932"/>
                  </a:lnTo>
                  <a:lnTo>
                    <a:pt x="206638" y="546674"/>
                  </a:lnTo>
                  <a:close/>
                </a:path>
                <a:path w="614679" h="616585">
                  <a:moveTo>
                    <a:pt x="410257" y="545968"/>
                  </a:moveTo>
                  <a:lnTo>
                    <a:pt x="407962" y="546675"/>
                  </a:lnTo>
                  <a:lnTo>
                    <a:pt x="405839" y="547828"/>
                  </a:lnTo>
                  <a:lnTo>
                    <a:pt x="410257" y="545968"/>
                  </a:lnTo>
                  <a:close/>
                </a:path>
                <a:path w="614679" h="616585">
                  <a:moveTo>
                    <a:pt x="500215" y="545968"/>
                  </a:moveTo>
                  <a:lnTo>
                    <a:pt x="410257" y="545968"/>
                  </a:lnTo>
                  <a:lnTo>
                    <a:pt x="405839" y="547828"/>
                  </a:lnTo>
                  <a:lnTo>
                    <a:pt x="497977" y="547828"/>
                  </a:lnTo>
                  <a:lnTo>
                    <a:pt x="500215" y="545968"/>
                  </a:lnTo>
                  <a:close/>
                </a:path>
                <a:path w="614679" h="616585">
                  <a:moveTo>
                    <a:pt x="452236" y="522639"/>
                  </a:moveTo>
                  <a:lnTo>
                    <a:pt x="407962" y="546675"/>
                  </a:lnTo>
                  <a:lnTo>
                    <a:pt x="410257" y="545968"/>
                  </a:lnTo>
                  <a:lnTo>
                    <a:pt x="500215" y="545968"/>
                  </a:lnTo>
                  <a:lnTo>
                    <a:pt x="524551" y="525742"/>
                  </a:lnTo>
                  <a:lnTo>
                    <a:pt x="525854" y="524167"/>
                  </a:lnTo>
                  <a:lnTo>
                    <a:pt x="450398" y="524167"/>
                  </a:lnTo>
                  <a:lnTo>
                    <a:pt x="452236" y="522639"/>
                  </a:lnTo>
                  <a:close/>
                </a:path>
                <a:path w="614679" h="616585">
                  <a:moveTo>
                    <a:pt x="205296" y="545930"/>
                  </a:moveTo>
                  <a:lnTo>
                    <a:pt x="204179" y="545930"/>
                  </a:lnTo>
                  <a:lnTo>
                    <a:pt x="206638" y="546674"/>
                  </a:lnTo>
                  <a:lnTo>
                    <a:pt x="205296" y="545930"/>
                  </a:lnTo>
                  <a:close/>
                </a:path>
                <a:path w="614679" h="616585">
                  <a:moveTo>
                    <a:pt x="454331" y="521502"/>
                  </a:moveTo>
                  <a:lnTo>
                    <a:pt x="452222" y="522651"/>
                  </a:lnTo>
                  <a:lnTo>
                    <a:pt x="450398" y="524167"/>
                  </a:lnTo>
                  <a:lnTo>
                    <a:pt x="454331" y="521502"/>
                  </a:lnTo>
                  <a:close/>
                </a:path>
                <a:path w="614679" h="616585">
                  <a:moveTo>
                    <a:pt x="528059" y="521502"/>
                  </a:moveTo>
                  <a:lnTo>
                    <a:pt x="454331" y="521502"/>
                  </a:lnTo>
                  <a:lnTo>
                    <a:pt x="450398" y="524167"/>
                  </a:lnTo>
                  <a:lnTo>
                    <a:pt x="525854" y="524167"/>
                  </a:lnTo>
                  <a:lnTo>
                    <a:pt x="528059" y="521502"/>
                  </a:lnTo>
                  <a:close/>
                </a:path>
                <a:path w="614679" h="616585">
                  <a:moveTo>
                    <a:pt x="161425" y="521605"/>
                  </a:moveTo>
                  <a:lnTo>
                    <a:pt x="164954" y="523984"/>
                  </a:lnTo>
                  <a:lnTo>
                    <a:pt x="163290" y="522639"/>
                  </a:lnTo>
                  <a:lnTo>
                    <a:pt x="161425" y="521605"/>
                  </a:lnTo>
                  <a:close/>
                </a:path>
                <a:path w="614679" h="616585">
                  <a:moveTo>
                    <a:pt x="163311" y="522651"/>
                  </a:moveTo>
                  <a:lnTo>
                    <a:pt x="164954" y="523984"/>
                  </a:lnTo>
                  <a:lnTo>
                    <a:pt x="165716" y="523984"/>
                  </a:lnTo>
                  <a:lnTo>
                    <a:pt x="163311" y="522651"/>
                  </a:lnTo>
                  <a:close/>
                </a:path>
                <a:path w="614679" h="616585">
                  <a:moveTo>
                    <a:pt x="162022" y="521605"/>
                  </a:moveTo>
                  <a:lnTo>
                    <a:pt x="161425" y="521605"/>
                  </a:lnTo>
                  <a:lnTo>
                    <a:pt x="163311" y="522651"/>
                  </a:lnTo>
                  <a:lnTo>
                    <a:pt x="162022" y="521605"/>
                  </a:lnTo>
                  <a:close/>
                </a:path>
                <a:path w="614679" h="616585">
                  <a:moveTo>
                    <a:pt x="490067" y="491196"/>
                  </a:moveTo>
                  <a:lnTo>
                    <a:pt x="452236" y="522639"/>
                  </a:lnTo>
                  <a:lnTo>
                    <a:pt x="454331" y="521502"/>
                  </a:lnTo>
                  <a:lnTo>
                    <a:pt x="528059" y="521502"/>
                  </a:lnTo>
                  <a:lnTo>
                    <a:pt x="551689" y="492937"/>
                  </a:lnTo>
                  <a:lnTo>
                    <a:pt x="488626" y="492937"/>
                  </a:lnTo>
                  <a:lnTo>
                    <a:pt x="490067" y="491196"/>
                  </a:lnTo>
                  <a:close/>
                </a:path>
                <a:path w="614679" h="616585">
                  <a:moveTo>
                    <a:pt x="122520" y="489557"/>
                  </a:moveTo>
                  <a:lnTo>
                    <a:pt x="125932" y="492936"/>
                  </a:lnTo>
                  <a:lnTo>
                    <a:pt x="124393" y="491077"/>
                  </a:lnTo>
                  <a:lnTo>
                    <a:pt x="122520" y="489557"/>
                  </a:lnTo>
                  <a:close/>
                </a:path>
                <a:path w="614679" h="616585">
                  <a:moveTo>
                    <a:pt x="124393" y="491077"/>
                  </a:moveTo>
                  <a:lnTo>
                    <a:pt x="125932" y="492936"/>
                  </a:lnTo>
                  <a:lnTo>
                    <a:pt x="126685" y="492936"/>
                  </a:lnTo>
                  <a:lnTo>
                    <a:pt x="124393" y="491077"/>
                  </a:lnTo>
                  <a:close/>
                </a:path>
                <a:path w="614679" h="616585">
                  <a:moveTo>
                    <a:pt x="491819" y="489740"/>
                  </a:moveTo>
                  <a:lnTo>
                    <a:pt x="490067" y="491196"/>
                  </a:lnTo>
                  <a:lnTo>
                    <a:pt x="488626" y="492937"/>
                  </a:lnTo>
                  <a:lnTo>
                    <a:pt x="491819" y="489740"/>
                  </a:lnTo>
                  <a:close/>
                </a:path>
                <a:path w="614679" h="616585">
                  <a:moveTo>
                    <a:pt x="554334" y="489740"/>
                  </a:moveTo>
                  <a:lnTo>
                    <a:pt x="491819" y="489740"/>
                  </a:lnTo>
                  <a:lnTo>
                    <a:pt x="488626" y="492937"/>
                  </a:lnTo>
                  <a:lnTo>
                    <a:pt x="551689" y="492937"/>
                  </a:lnTo>
                  <a:lnTo>
                    <a:pt x="554334" y="489740"/>
                  </a:lnTo>
                  <a:close/>
                </a:path>
                <a:path w="614679" h="616585">
                  <a:moveTo>
                    <a:pt x="521467" y="453247"/>
                  </a:moveTo>
                  <a:lnTo>
                    <a:pt x="490067" y="491196"/>
                  </a:lnTo>
                  <a:lnTo>
                    <a:pt x="491819" y="489740"/>
                  </a:lnTo>
                  <a:lnTo>
                    <a:pt x="554334" y="489740"/>
                  </a:lnTo>
                  <a:lnTo>
                    <a:pt x="561863" y="480639"/>
                  </a:lnTo>
                  <a:lnTo>
                    <a:pt x="575524" y="455367"/>
                  </a:lnTo>
                  <a:lnTo>
                    <a:pt x="520321" y="455367"/>
                  </a:lnTo>
                  <a:lnTo>
                    <a:pt x="521467" y="453247"/>
                  </a:lnTo>
                  <a:close/>
                </a:path>
                <a:path w="614679" h="616585">
                  <a:moveTo>
                    <a:pt x="123135" y="489557"/>
                  </a:moveTo>
                  <a:lnTo>
                    <a:pt x="122520" y="489557"/>
                  </a:lnTo>
                  <a:lnTo>
                    <a:pt x="124393" y="491077"/>
                  </a:lnTo>
                  <a:lnTo>
                    <a:pt x="123135" y="489557"/>
                  </a:lnTo>
                  <a:close/>
                </a:path>
                <a:path w="614679" h="616585">
                  <a:moveTo>
                    <a:pt x="91583" y="451424"/>
                  </a:moveTo>
                  <a:lnTo>
                    <a:pt x="94242" y="455367"/>
                  </a:lnTo>
                  <a:lnTo>
                    <a:pt x="93091" y="453247"/>
                  </a:lnTo>
                  <a:lnTo>
                    <a:pt x="91583" y="451424"/>
                  </a:lnTo>
                  <a:close/>
                </a:path>
                <a:path w="614679" h="616585">
                  <a:moveTo>
                    <a:pt x="93106" y="453266"/>
                  </a:moveTo>
                  <a:lnTo>
                    <a:pt x="94242" y="455367"/>
                  </a:lnTo>
                  <a:lnTo>
                    <a:pt x="94845" y="455367"/>
                  </a:lnTo>
                  <a:lnTo>
                    <a:pt x="93106" y="453266"/>
                  </a:lnTo>
                  <a:close/>
                </a:path>
                <a:path w="614679" h="616585">
                  <a:moveTo>
                    <a:pt x="522975" y="451425"/>
                  </a:moveTo>
                  <a:lnTo>
                    <a:pt x="521457" y="453266"/>
                  </a:lnTo>
                  <a:lnTo>
                    <a:pt x="520321" y="455367"/>
                  </a:lnTo>
                  <a:lnTo>
                    <a:pt x="522975" y="451425"/>
                  </a:lnTo>
                  <a:close/>
                </a:path>
                <a:path w="614679" h="616585">
                  <a:moveTo>
                    <a:pt x="577655" y="451425"/>
                  </a:moveTo>
                  <a:lnTo>
                    <a:pt x="522975" y="451425"/>
                  </a:lnTo>
                  <a:lnTo>
                    <a:pt x="520321" y="455367"/>
                  </a:lnTo>
                  <a:lnTo>
                    <a:pt x="575524" y="455367"/>
                  </a:lnTo>
                  <a:lnTo>
                    <a:pt x="577655" y="451425"/>
                  </a:lnTo>
                  <a:close/>
                </a:path>
                <a:path w="614679" h="616585">
                  <a:moveTo>
                    <a:pt x="92111" y="451424"/>
                  </a:moveTo>
                  <a:lnTo>
                    <a:pt x="91583" y="451424"/>
                  </a:lnTo>
                  <a:lnTo>
                    <a:pt x="93106" y="453266"/>
                  </a:lnTo>
                  <a:lnTo>
                    <a:pt x="92111" y="451424"/>
                  </a:lnTo>
                  <a:close/>
                </a:path>
                <a:path w="614679" h="616585">
                  <a:moveTo>
                    <a:pt x="545432" y="408903"/>
                  </a:moveTo>
                  <a:lnTo>
                    <a:pt x="521467" y="453247"/>
                  </a:lnTo>
                  <a:lnTo>
                    <a:pt x="522975" y="451425"/>
                  </a:lnTo>
                  <a:lnTo>
                    <a:pt x="577655" y="451425"/>
                  </a:lnTo>
                  <a:lnTo>
                    <a:pt x="590419" y="427812"/>
                  </a:lnTo>
                  <a:lnTo>
                    <a:pt x="595521" y="411192"/>
                  </a:lnTo>
                  <a:lnTo>
                    <a:pt x="544729" y="411192"/>
                  </a:lnTo>
                  <a:lnTo>
                    <a:pt x="545432" y="408903"/>
                  </a:lnTo>
                  <a:close/>
                </a:path>
                <a:path w="614679" h="616585">
                  <a:moveTo>
                    <a:pt x="67975" y="406764"/>
                  </a:moveTo>
                  <a:lnTo>
                    <a:pt x="69831" y="411192"/>
                  </a:lnTo>
                  <a:lnTo>
                    <a:pt x="69125" y="408892"/>
                  </a:lnTo>
                  <a:lnTo>
                    <a:pt x="67975" y="406764"/>
                  </a:lnTo>
                  <a:close/>
                </a:path>
                <a:path w="614679" h="616585">
                  <a:moveTo>
                    <a:pt x="69125" y="408892"/>
                  </a:moveTo>
                  <a:lnTo>
                    <a:pt x="69831" y="411192"/>
                  </a:lnTo>
                  <a:lnTo>
                    <a:pt x="70368" y="411192"/>
                  </a:lnTo>
                  <a:lnTo>
                    <a:pt x="69125" y="408892"/>
                  </a:lnTo>
                  <a:close/>
                </a:path>
                <a:path w="614679" h="616585">
                  <a:moveTo>
                    <a:pt x="546588" y="406764"/>
                  </a:moveTo>
                  <a:lnTo>
                    <a:pt x="545432" y="408903"/>
                  </a:lnTo>
                  <a:lnTo>
                    <a:pt x="544729" y="411192"/>
                  </a:lnTo>
                  <a:lnTo>
                    <a:pt x="546588" y="406764"/>
                  </a:lnTo>
                  <a:close/>
                </a:path>
                <a:path w="614679" h="616585">
                  <a:moveTo>
                    <a:pt x="596881" y="406764"/>
                  </a:moveTo>
                  <a:lnTo>
                    <a:pt x="546588" y="406764"/>
                  </a:lnTo>
                  <a:lnTo>
                    <a:pt x="544729" y="411192"/>
                  </a:lnTo>
                  <a:lnTo>
                    <a:pt x="595521" y="411192"/>
                  </a:lnTo>
                  <a:lnTo>
                    <a:pt x="596881" y="406764"/>
                  </a:lnTo>
                  <a:close/>
                </a:path>
                <a:path w="614679" h="616585">
                  <a:moveTo>
                    <a:pt x="560195" y="360814"/>
                  </a:moveTo>
                  <a:lnTo>
                    <a:pt x="545432" y="408903"/>
                  </a:lnTo>
                  <a:lnTo>
                    <a:pt x="546588" y="406764"/>
                  </a:lnTo>
                  <a:lnTo>
                    <a:pt x="596881" y="406764"/>
                  </a:lnTo>
                  <a:lnTo>
                    <a:pt x="607984" y="370596"/>
                  </a:lnTo>
                  <a:lnTo>
                    <a:pt x="608766" y="363143"/>
                  </a:lnTo>
                  <a:lnTo>
                    <a:pt x="559950" y="363143"/>
                  </a:lnTo>
                  <a:lnTo>
                    <a:pt x="560195" y="360814"/>
                  </a:lnTo>
                  <a:close/>
                </a:path>
                <a:path w="614679" h="616585">
                  <a:moveTo>
                    <a:pt x="68472" y="406764"/>
                  </a:moveTo>
                  <a:lnTo>
                    <a:pt x="67975" y="406764"/>
                  </a:lnTo>
                  <a:lnTo>
                    <a:pt x="69125" y="408892"/>
                  </a:lnTo>
                  <a:lnTo>
                    <a:pt x="68472" y="406764"/>
                  </a:lnTo>
                  <a:close/>
                </a:path>
                <a:path w="614679" h="616585">
                  <a:moveTo>
                    <a:pt x="53667" y="358539"/>
                  </a:moveTo>
                  <a:lnTo>
                    <a:pt x="54608" y="363143"/>
                  </a:lnTo>
                  <a:lnTo>
                    <a:pt x="54361" y="360800"/>
                  </a:lnTo>
                  <a:lnTo>
                    <a:pt x="53667" y="358539"/>
                  </a:lnTo>
                  <a:close/>
                </a:path>
                <a:path w="614679" h="616585">
                  <a:moveTo>
                    <a:pt x="54361" y="360800"/>
                  </a:moveTo>
                  <a:lnTo>
                    <a:pt x="54608" y="363143"/>
                  </a:lnTo>
                  <a:lnTo>
                    <a:pt x="55081" y="363143"/>
                  </a:lnTo>
                  <a:lnTo>
                    <a:pt x="54361" y="360800"/>
                  </a:lnTo>
                  <a:close/>
                </a:path>
                <a:path w="614679" h="616585">
                  <a:moveTo>
                    <a:pt x="560893" y="358539"/>
                  </a:moveTo>
                  <a:lnTo>
                    <a:pt x="560195" y="360814"/>
                  </a:lnTo>
                  <a:lnTo>
                    <a:pt x="559950" y="363143"/>
                  </a:lnTo>
                  <a:lnTo>
                    <a:pt x="560893" y="358539"/>
                  </a:lnTo>
                  <a:close/>
                </a:path>
                <a:path w="614679" h="616585">
                  <a:moveTo>
                    <a:pt x="609249" y="358539"/>
                  </a:moveTo>
                  <a:lnTo>
                    <a:pt x="560893" y="358539"/>
                  </a:lnTo>
                  <a:lnTo>
                    <a:pt x="559950" y="363143"/>
                  </a:lnTo>
                  <a:lnTo>
                    <a:pt x="608766" y="363143"/>
                  </a:lnTo>
                  <a:lnTo>
                    <a:pt x="609249" y="358539"/>
                  </a:lnTo>
                  <a:close/>
                </a:path>
                <a:path w="614679" h="616585">
                  <a:moveTo>
                    <a:pt x="565739" y="308022"/>
                  </a:moveTo>
                  <a:lnTo>
                    <a:pt x="560195" y="360814"/>
                  </a:lnTo>
                  <a:lnTo>
                    <a:pt x="560893" y="358539"/>
                  </a:lnTo>
                  <a:lnTo>
                    <a:pt x="609249" y="358539"/>
                  </a:lnTo>
                  <a:lnTo>
                    <a:pt x="614283" y="310571"/>
                  </a:lnTo>
                  <a:lnTo>
                    <a:pt x="566012" y="310571"/>
                  </a:lnTo>
                  <a:lnTo>
                    <a:pt x="565739" y="308022"/>
                  </a:lnTo>
                  <a:close/>
                </a:path>
                <a:path w="614679" h="616585">
                  <a:moveTo>
                    <a:pt x="54124" y="358539"/>
                  </a:moveTo>
                  <a:lnTo>
                    <a:pt x="53667" y="358539"/>
                  </a:lnTo>
                  <a:lnTo>
                    <a:pt x="54361" y="360800"/>
                  </a:lnTo>
                  <a:lnTo>
                    <a:pt x="54124" y="358539"/>
                  </a:lnTo>
                  <a:close/>
                </a:path>
                <a:path w="614679" h="616585">
                  <a:moveTo>
                    <a:pt x="48546" y="305427"/>
                  </a:moveTo>
                  <a:lnTo>
                    <a:pt x="48541" y="310571"/>
                  </a:lnTo>
                  <a:lnTo>
                    <a:pt x="48811" y="307952"/>
                  </a:lnTo>
                  <a:lnTo>
                    <a:pt x="48546" y="305427"/>
                  </a:lnTo>
                  <a:close/>
                </a:path>
                <a:path w="614679" h="616585">
                  <a:moveTo>
                    <a:pt x="48816" y="307996"/>
                  </a:moveTo>
                  <a:lnTo>
                    <a:pt x="48541" y="310571"/>
                  </a:lnTo>
                  <a:lnTo>
                    <a:pt x="49086" y="310571"/>
                  </a:lnTo>
                  <a:lnTo>
                    <a:pt x="48816" y="307996"/>
                  </a:lnTo>
                  <a:close/>
                </a:path>
                <a:path w="614679" h="616585">
                  <a:moveTo>
                    <a:pt x="566012" y="305427"/>
                  </a:moveTo>
                  <a:lnTo>
                    <a:pt x="565739" y="308022"/>
                  </a:lnTo>
                  <a:lnTo>
                    <a:pt x="566012" y="310571"/>
                  </a:lnTo>
                  <a:lnTo>
                    <a:pt x="566012" y="305427"/>
                  </a:lnTo>
                  <a:close/>
                </a:path>
                <a:path w="614679" h="616585">
                  <a:moveTo>
                    <a:pt x="614288" y="305427"/>
                  </a:moveTo>
                  <a:lnTo>
                    <a:pt x="566012" y="305427"/>
                  </a:lnTo>
                  <a:lnTo>
                    <a:pt x="566012" y="310571"/>
                  </a:lnTo>
                  <a:lnTo>
                    <a:pt x="614283" y="310571"/>
                  </a:lnTo>
                  <a:lnTo>
                    <a:pt x="614558" y="307952"/>
                  </a:lnTo>
                  <a:lnTo>
                    <a:pt x="614288" y="305427"/>
                  </a:lnTo>
                  <a:close/>
                </a:path>
                <a:path w="614679" h="616585">
                  <a:moveTo>
                    <a:pt x="560189" y="256109"/>
                  </a:moveTo>
                  <a:lnTo>
                    <a:pt x="565739" y="308022"/>
                  </a:lnTo>
                  <a:lnTo>
                    <a:pt x="566012" y="305427"/>
                  </a:lnTo>
                  <a:lnTo>
                    <a:pt x="614288" y="305427"/>
                  </a:lnTo>
                  <a:lnTo>
                    <a:pt x="609254" y="258310"/>
                  </a:lnTo>
                  <a:lnTo>
                    <a:pt x="560852" y="258310"/>
                  </a:lnTo>
                  <a:lnTo>
                    <a:pt x="560189" y="256109"/>
                  </a:lnTo>
                  <a:close/>
                </a:path>
                <a:path w="614679" h="616585">
                  <a:moveTo>
                    <a:pt x="49090" y="305427"/>
                  </a:moveTo>
                  <a:lnTo>
                    <a:pt x="48546" y="305427"/>
                  </a:lnTo>
                  <a:lnTo>
                    <a:pt x="48816" y="307996"/>
                  </a:lnTo>
                  <a:lnTo>
                    <a:pt x="49090" y="305427"/>
                  </a:lnTo>
                  <a:close/>
                </a:path>
                <a:path w="614679" h="616585">
                  <a:moveTo>
                    <a:pt x="54602" y="253868"/>
                  </a:moveTo>
                  <a:lnTo>
                    <a:pt x="53705" y="258309"/>
                  </a:lnTo>
                  <a:lnTo>
                    <a:pt x="54363" y="256108"/>
                  </a:lnTo>
                  <a:lnTo>
                    <a:pt x="54602" y="253868"/>
                  </a:lnTo>
                  <a:close/>
                </a:path>
                <a:path w="614679" h="616585">
                  <a:moveTo>
                    <a:pt x="54360" y="256136"/>
                  </a:moveTo>
                  <a:lnTo>
                    <a:pt x="53705" y="258309"/>
                  </a:lnTo>
                  <a:lnTo>
                    <a:pt x="54127" y="258309"/>
                  </a:lnTo>
                  <a:lnTo>
                    <a:pt x="54360" y="256136"/>
                  </a:lnTo>
                  <a:close/>
                </a:path>
                <a:path w="614679" h="616585">
                  <a:moveTo>
                    <a:pt x="559950" y="253868"/>
                  </a:moveTo>
                  <a:lnTo>
                    <a:pt x="560198" y="256136"/>
                  </a:lnTo>
                  <a:lnTo>
                    <a:pt x="560852" y="258310"/>
                  </a:lnTo>
                  <a:lnTo>
                    <a:pt x="559950" y="253868"/>
                  </a:lnTo>
                  <a:close/>
                </a:path>
                <a:path w="614679" h="616585">
                  <a:moveTo>
                    <a:pt x="608779" y="253868"/>
                  </a:moveTo>
                  <a:lnTo>
                    <a:pt x="559950" y="253868"/>
                  </a:lnTo>
                  <a:lnTo>
                    <a:pt x="560852" y="258310"/>
                  </a:lnTo>
                  <a:lnTo>
                    <a:pt x="609254" y="258310"/>
                  </a:lnTo>
                  <a:lnTo>
                    <a:pt x="608779" y="253868"/>
                  </a:lnTo>
                  <a:close/>
                </a:path>
                <a:path w="614679" h="616585">
                  <a:moveTo>
                    <a:pt x="55043" y="253868"/>
                  </a:moveTo>
                  <a:lnTo>
                    <a:pt x="54602" y="253868"/>
                  </a:lnTo>
                  <a:lnTo>
                    <a:pt x="54360" y="256136"/>
                  </a:lnTo>
                  <a:lnTo>
                    <a:pt x="55043" y="253868"/>
                  </a:lnTo>
                  <a:close/>
                </a:path>
                <a:path w="614679" h="616585">
                  <a:moveTo>
                    <a:pt x="545435" y="207125"/>
                  </a:moveTo>
                  <a:lnTo>
                    <a:pt x="560189" y="256109"/>
                  </a:lnTo>
                  <a:lnTo>
                    <a:pt x="559950" y="253868"/>
                  </a:lnTo>
                  <a:lnTo>
                    <a:pt x="608779" y="253868"/>
                  </a:lnTo>
                  <a:lnTo>
                    <a:pt x="607984" y="246429"/>
                  </a:lnTo>
                  <a:lnTo>
                    <a:pt x="596827" y="209383"/>
                  </a:lnTo>
                  <a:lnTo>
                    <a:pt x="546682" y="209383"/>
                  </a:lnTo>
                  <a:lnTo>
                    <a:pt x="545435" y="207125"/>
                  </a:lnTo>
                  <a:close/>
                </a:path>
                <a:path w="614679" h="616585">
                  <a:moveTo>
                    <a:pt x="69869" y="204644"/>
                  </a:moveTo>
                  <a:lnTo>
                    <a:pt x="67871" y="209383"/>
                  </a:lnTo>
                  <a:lnTo>
                    <a:pt x="69127" y="207108"/>
                  </a:lnTo>
                  <a:lnTo>
                    <a:pt x="69869" y="204644"/>
                  </a:lnTo>
                  <a:close/>
                </a:path>
                <a:path w="614679" h="616585">
                  <a:moveTo>
                    <a:pt x="69127" y="207108"/>
                  </a:moveTo>
                  <a:lnTo>
                    <a:pt x="67871" y="209383"/>
                  </a:lnTo>
                  <a:lnTo>
                    <a:pt x="68442" y="209383"/>
                  </a:lnTo>
                  <a:lnTo>
                    <a:pt x="69127" y="207108"/>
                  </a:lnTo>
                  <a:close/>
                </a:path>
                <a:path w="614679" h="616585">
                  <a:moveTo>
                    <a:pt x="544688" y="204644"/>
                  </a:moveTo>
                  <a:lnTo>
                    <a:pt x="545435" y="207125"/>
                  </a:lnTo>
                  <a:lnTo>
                    <a:pt x="546682" y="209383"/>
                  </a:lnTo>
                  <a:lnTo>
                    <a:pt x="544688" y="204644"/>
                  </a:lnTo>
                  <a:close/>
                </a:path>
                <a:path w="614679" h="616585">
                  <a:moveTo>
                    <a:pt x="595400" y="204644"/>
                  </a:moveTo>
                  <a:lnTo>
                    <a:pt x="544688" y="204644"/>
                  </a:lnTo>
                  <a:lnTo>
                    <a:pt x="546682" y="209383"/>
                  </a:lnTo>
                  <a:lnTo>
                    <a:pt x="596827" y="209383"/>
                  </a:lnTo>
                  <a:lnTo>
                    <a:pt x="595400" y="204644"/>
                  </a:lnTo>
                  <a:close/>
                </a:path>
                <a:path w="614679" h="616585">
                  <a:moveTo>
                    <a:pt x="521465" y="163694"/>
                  </a:moveTo>
                  <a:lnTo>
                    <a:pt x="545435" y="207125"/>
                  </a:lnTo>
                  <a:lnTo>
                    <a:pt x="544688" y="204644"/>
                  </a:lnTo>
                  <a:lnTo>
                    <a:pt x="595400" y="204644"/>
                  </a:lnTo>
                  <a:lnTo>
                    <a:pt x="590419" y="188106"/>
                  </a:lnTo>
                  <a:lnTo>
                    <a:pt x="577847" y="165330"/>
                  </a:lnTo>
                  <a:lnTo>
                    <a:pt x="522786" y="165330"/>
                  </a:lnTo>
                  <a:lnTo>
                    <a:pt x="521465" y="163694"/>
                  </a:lnTo>
                  <a:close/>
                </a:path>
                <a:path w="614679" h="616585">
                  <a:moveTo>
                    <a:pt x="70487" y="204644"/>
                  </a:moveTo>
                  <a:lnTo>
                    <a:pt x="69869" y="204644"/>
                  </a:lnTo>
                  <a:lnTo>
                    <a:pt x="69127" y="207108"/>
                  </a:lnTo>
                  <a:lnTo>
                    <a:pt x="70487" y="204644"/>
                  </a:lnTo>
                  <a:close/>
                </a:path>
                <a:path w="614679" h="616585">
                  <a:moveTo>
                    <a:pt x="94138" y="161793"/>
                  </a:moveTo>
                  <a:lnTo>
                    <a:pt x="91765" y="165330"/>
                  </a:lnTo>
                  <a:lnTo>
                    <a:pt x="93095" y="163683"/>
                  </a:lnTo>
                  <a:lnTo>
                    <a:pt x="94138" y="161793"/>
                  </a:lnTo>
                  <a:close/>
                </a:path>
                <a:path w="614679" h="616585">
                  <a:moveTo>
                    <a:pt x="93095" y="163683"/>
                  </a:moveTo>
                  <a:lnTo>
                    <a:pt x="91765" y="165330"/>
                  </a:lnTo>
                  <a:lnTo>
                    <a:pt x="92186" y="165330"/>
                  </a:lnTo>
                  <a:lnTo>
                    <a:pt x="93095" y="163683"/>
                  </a:lnTo>
                  <a:close/>
                </a:path>
                <a:path w="614679" h="616585">
                  <a:moveTo>
                    <a:pt x="520415" y="161793"/>
                  </a:moveTo>
                  <a:lnTo>
                    <a:pt x="521465" y="163694"/>
                  </a:lnTo>
                  <a:lnTo>
                    <a:pt x="522786" y="165330"/>
                  </a:lnTo>
                  <a:lnTo>
                    <a:pt x="520415" y="161793"/>
                  </a:lnTo>
                  <a:close/>
                </a:path>
                <a:path w="614679" h="616585">
                  <a:moveTo>
                    <a:pt x="575895" y="161793"/>
                  </a:moveTo>
                  <a:lnTo>
                    <a:pt x="520415" y="161793"/>
                  </a:lnTo>
                  <a:lnTo>
                    <a:pt x="522786" y="165330"/>
                  </a:lnTo>
                  <a:lnTo>
                    <a:pt x="577847" y="165330"/>
                  </a:lnTo>
                  <a:lnTo>
                    <a:pt x="575895" y="161793"/>
                  </a:lnTo>
                  <a:close/>
                </a:path>
                <a:path w="614679" h="616585">
                  <a:moveTo>
                    <a:pt x="489925" y="124645"/>
                  </a:moveTo>
                  <a:lnTo>
                    <a:pt x="521465" y="163694"/>
                  </a:lnTo>
                  <a:lnTo>
                    <a:pt x="520415" y="161793"/>
                  </a:lnTo>
                  <a:lnTo>
                    <a:pt x="575895" y="161793"/>
                  </a:lnTo>
                  <a:lnTo>
                    <a:pt x="561863" y="136371"/>
                  </a:lnTo>
                  <a:lnTo>
                    <a:pt x="553663" y="126218"/>
                  </a:lnTo>
                  <a:lnTo>
                    <a:pt x="491818" y="126218"/>
                  </a:lnTo>
                  <a:lnTo>
                    <a:pt x="489925" y="124645"/>
                  </a:lnTo>
                  <a:close/>
                </a:path>
                <a:path w="614679" h="616585">
                  <a:moveTo>
                    <a:pt x="94621" y="161793"/>
                  </a:moveTo>
                  <a:lnTo>
                    <a:pt x="94138" y="161793"/>
                  </a:lnTo>
                  <a:lnTo>
                    <a:pt x="93095" y="163683"/>
                  </a:lnTo>
                  <a:lnTo>
                    <a:pt x="94621" y="161793"/>
                  </a:lnTo>
                  <a:close/>
                </a:path>
                <a:path w="614679" h="616585">
                  <a:moveTo>
                    <a:pt x="126113" y="122802"/>
                  </a:moveTo>
                  <a:lnTo>
                    <a:pt x="122519" y="126407"/>
                  </a:lnTo>
                  <a:lnTo>
                    <a:pt x="124499" y="124801"/>
                  </a:lnTo>
                  <a:lnTo>
                    <a:pt x="126113" y="122802"/>
                  </a:lnTo>
                  <a:close/>
                </a:path>
                <a:path w="614679" h="616585">
                  <a:moveTo>
                    <a:pt x="124499" y="124801"/>
                  </a:moveTo>
                  <a:lnTo>
                    <a:pt x="122519" y="126407"/>
                  </a:lnTo>
                  <a:lnTo>
                    <a:pt x="123202" y="126407"/>
                  </a:lnTo>
                  <a:lnTo>
                    <a:pt x="124499" y="124801"/>
                  </a:lnTo>
                  <a:close/>
                </a:path>
                <a:path w="614679" h="616585">
                  <a:moveTo>
                    <a:pt x="488437" y="122803"/>
                  </a:moveTo>
                  <a:lnTo>
                    <a:pt x="489925" y="124645"/>
                  </a:lnTo>
                  <a:lnTo>
                    <a:pt x="491818" y="126218"/>
                  </a:lnTo>
                  <a:lnTo>
                    <a:pt x="488437" y="122803"/>
                  </a:lnTo>
                  <a:close/>
                </a:path>
                <a:path w="614679" h="616585">
                  <a:moveTo>
                    <a:pt x="550904" y="122803"/>
                  </a:moveTo>
                  <a:lnTo>
                    <a:pt x="488437" y="122803"/>
                  </a:lnTo>
                  <a:lnTo>
                    <a:pt x="491818" y="126218"/>
                  </a:lnTo>
                  <a:lnTo>
                    <a:pt x="553663" y="126218"/>
                  </a:lnTo>
                  <a:lnTo>
                    <a:pt x="550904" y="122803"/>
                  </a:lnTo>
                  <a:close/>
                </a:path>
                <a:path w="614679" h="616585">
                  <a:moveTo>
                    <a:pt x="126963" y="122802"/>
                  </a:moveTo>
                  <a:lnTo>
                    <a:pt x="126113" y="122802"/>
                  </a:lnTo>
                  <a:lnTo>
                    <a:pt x="124499" y="124801"/>
                  </a:lnTo>
                  <a:lnTo>
                    <a:pt x="126963" y="122802"/>
                  </a:lnTo>
                  <a:close/>
                </a:path>
                <a:path w="614679" h="616585">
                  <a:moveTo>
                    <a:pt x="452217" y="93303"/>
                  </a:moveTo>
                  <a:lnTo>
                    <a:pt x="489925" y="124645"/>
                  </a:lnTo>
                  <a:lnTo>
                    <a:pt x="488437" y="122803"/>
                  </a:lnTo>
                  <a:lnTo>
                    <a:pt x="550904" y="122803"/>
                  </a:lnTo>
                  <a:lnTo>
                    <a:pt x="528006" y="94451"/>
                  </a:lnTo>
                  <a:lnTo>
                    <a:pt x="454331" y="94451"/>
                  </a:lnTo>
                  <a:lnTo>
                    <a:pt x="452217" y="93303"/>
                  </a:lnTo>
                  <a:close/>
                </a:path>
                <a:path w="614679" h="616585">
                  <a:moveTo>
                    <a:pt x="450398" y="91791"/>
                  </a:moveTo>
                  <a:lnTo>
                    <a:pt x="452220" y="93305"/>
                  </a:lnTo>
                  <a:lnTo>
                    <a:pt x="454331" y="94451"/>
                  </a:lnTo>
                  <a:lnTo>
                    <a:pt x="450398" y="91791"/>
                  </a:lnTo>
                  <a:close/>
                </a:path>
                <a:path w="614679" h="616585">
                  <a:moveTo>
                    <a:pt x="525858" y="91791"/>
                  </a:moveTo>
                  <a:lnTo>
                    <a:pt x="450398" y="91791"/>
                  </a:lnTo>
                  <a:lnTo>
                    <a:pt x="454331" y="94451"/>
                  </a:lnTo>
                  <a:lnTo>
                    <a:pt x="528006" y="94451"/>
                  </a:lnTo>
                  <a:lnTo>
                    <a:pt x="525858" y="91791"/>
                  </a:lnTo>
                  <a:close/>
                </a:path>
                <a:path w="614679" h="616585">
                  <a:moveTo>
                    <a:pt x="164954" y="91980"/>
                  </a:moveTo>
                  <a:lnTo>
                    <a:pt x="161425" y="94356"/>
                  </a:lnTo>
                  <a:lnTo>
                    <a:pt x="163324" y="93303"/>
                  </a:lnTo>
                  <a:lnTo>
                    <a:pt x="164954" y="91980"/>
                  </a:lnTo>
                  <a:close/>
                </a:path>
                <a:path w="614679" h="616585">
                  <a:moveTo>
                    <a:pt x="163321" y="93305"/>
                  </a:moveTo>
                  <a:lnTo>
                    <a:pt x="161425" y="94356"/>
                  </a:lnTo>
                  <a:lnTo>
                    <a:pt x="162025" y="94356"/>
                  </a:lnTo>
                  <a:lnTo>
                    <a:pt x="163321" y="93305"/>
                  </a:lnTo>
                  <a:close/>
                </a:path>
                <a:path w="614679" h="616585">
                  <a:moveTo>
                    <a:pt x="165710" y="91980"/>
                  </a:moveTo>
                  <a:lnTo>
                    <a:pt x="164954" y="91980"/>
                  </a:lnTo>
                  <a:lnTo>
                    <a:pt x="163321" y="93305"/>
                  </a:lnTo>
                  <a:lnTo>
                    <a:pt x="165710" y="91980"/>
                  </a:lnTo>
                  <a:close/>
                </a:path>
                <a:path w="614679" h="616585">
                  <a:moveTo>
                    <a:pt x="497968" y="68124"/>
                  </a:moveTo>
                  <a:lnTo>
                    <a:pt x="405839" y="68124"/>
                  </a:lnTo>
                  <a:lnTo>
                    <a:pt x="410257" y="69988"/>
                  </a:lnTo>
                  <a:lnTo>
                    <a:pt x="409271" y="69988"/>
                  </a:lnTo>
                  <a:lnTo>
                    <a:pt x="452217" y="93303"/>
                  </a:lnTo>
                  <a:lnTo>
                    <a:pt x="450398" y="91791"/>
                  </a:lnTo>
                  <a:lnTo>
                    <a:pt x="525858" y="91791"/>
                  </a:lnTo>
                  <a:lnTo>
                    <a:pt x="524658" y="90306"/>
                  </a:lnTo>
                  <a:lnTo>
                    <a:pt x="500210" y="69988"/>
                  </a:lnTo>
                  <a:lnTo>
                    <a:pt x="410257" y="69988"/>
                  </a:lnTo>
                  <a:lnTo>
                    <a:pt x="407974" y="69283"/>
                  </a:lnTo>
                  <a:lnTo>
                    <a:pt x="499363" y="69283"/>
                  </a:lnTo>
                  <a:lnTo>
                    <a:pt x="497968" y="68124"/>
                  </a:lnTo>
                  <a:close/>
                </a:path>
                <a:path w="614679" h="616585">
                  <a:moveTo>
                    <a:pt x="208907" y="68030"/>
                  </a:moveTo>
                  <a:lnTo>
                    <a:pt x="204179" y="70028"/>
                  </a:lnTo>
                  <a:lnTo>
                    <a:pt x="206654" y="69279"/>
                  </a:lnTo>
                  <a:lnTo>
                    <a:pt x="208907" y="68030"/>
                  </a:lnTo>
                  <a:close/>
                </a:path>
                <a:path w="614679" h="616585">
                  <a:moveTo>
                    <a:pt x="206654" y="69279"/>
                  </a:moveTo>
                  <a:lnTo>
                    <a:pt x="204179" y="70028"/>
                  </a:lnTo>
                  <a:lnTo>
                    <a:pt x="205303" y="70028"/>
                  </a:lnTo>
                  <a:lnTo>
                    <a:pt x="206654" y="69279"/>
                  </a:lnTo>
                  <a:close/>
                </a:path>
                <a:path w="614679" h="616585">
                  <a:moveTo>
                    <a:pt x="405839" y="68124"/>
                  </a:moveTo>
                  <a:lnTo>
                    <a:pt x="407974" y="69283"/>
                  </a:lnTo>
                  <a:lnTo>
                    <a:pt x="410257" y="69988"/>
                  </a:lnTo>
                  <a:lnTo>
                    <a:pt x="405839" y="68124"/>
                  </a:lnTo>
                  <a:close/>
                </a:path>
                <a:path w="614679" h="616585">
                  <a:moveTo>
                    <a:pt x="359993" y="54486"/>
                  </a:moveTo>
                  <a:lnTo>
                    <a:pt x="407974" y="69283"/>
                  </a:lnTo>
                  <a:lnTo>
                    <a:pt x="405839" y="68124"/>
                  </a:lnTo>
                  <a:lnTo>
                    <a:pt x="497968" y="68124"/>
                  </a:lnTo>
                  <a:lnTo>
                    <a:pt x="481854" y="54732"/>
                  </a:lnTo>
                  <a:lnTo>
                    <a:pt x="362317" y="54732"/>
                  </a:lnTo>
                  <a:lnTo>
                    <a:pt x="359993" y="54486"/>
                  </a:lnTo>
                  <a:close/>
                </a:path>
                <a:path w="614679" h="616585">
                  <a:moveTo>
                    <a:pt x="210783" y="68030"/>
                  </a:moveTo>
                  <a:lnTo>
                    <a:pt x="208907" y="68030"/>
                  </a:lnTo>
                  <a:lnTo>
                    <a:pt x="206654" y="69279"/>
                  </a:lnTo>
                  <a:lnTo>
                    <a:pt x="210783" y="68030"/>
                  </a:lnTo>
                  <a:close/>
                </a:path>
                <a:path w="614679" h="616585">
                  <a:moveTo>
                    <a:pt x="257722" y="53827"/>
                  </a:moveTo>
                  <a:lnTo>
                    <a:pt x="253291" y="54732"/>
                  </a:lnTo>
                  <a:lnTo>
                    <a:pt x="255543" y="54486"/>
                  </a:lnTo>
                  <a:lnTo>
                    <a:pt x="257722" y="53827"/>
                  </a:lnTo>
                  <a:close/>
                </a:path>
                <a:path w="614679" h="616585">
                  <a:moveTo>
                    <a:pt x="255526" y="54491"/>
                  </a:moveTo>
                  <a:lnTo>
                    <a:pt x="253291" y="54732"/>
                  </a:lnTo>
                  <a:lnTo>
                    <a:pt x="254733" y="54732"/>
                  </a:lnTo>
                  <a:lnTo>
                    <a:pt x="255526" y="54491"/>
                  </a:lnTo>
                  <a:close/>
                </a:path>
                <a:path w="614679" h="616585">
                  <a:moveTo>
                    <a:pt x="357724" y="53787"/>
                  </a:moveTo>
                  <a:lnTo>
                    <a:pt x="360042" y="54492"/>
                  </a:lnTo>
                  <a:lnTo>
                    <a:pt x="362317" y="54732"/>
                  </a:lnTo>
                  <a:lnTo>
                    <a:pt x="357724" y="53787"/>
                  </a:lnTo>
                  <a:close/>
                </a:path>
                <a:path w="614679" h="616585">
                  <a:moveTo>
                    <a:pt x="480717" y="53787"/>
                  </a:moveTo>
                  <a:lnTo>
                    <a:pt x="357724" y="53787"/>
                  </a:lnTo>
                  <a:lnTo>
                    <a:pt x="362317" y="54732"/>
                  </a:lnTo>
                  <a:lnTo>
                    <a:pt x="481854" y="54732"/>
                  </a:lnTo>
                  <a:lnTo>
                    <a:pt x="480717" y="53787"/>
                  </a:lnTo>
                  <a:close/>
                </a:path>
                <a:path w="614679" h="616585">
                  <a:moveTo>
                    <a:pt x="261714" y="53827"/>
                  </a:moveTo>
                  <a:lnTo>
                    <a:pt x="257722" y="53827"/>
                  </a:lnTo>
                  <a:lnTo>
                    <a:pt x="255526" y="54491"/>
                  </a:lnTo>
                  <a:lnTo>
                    <a:pt x="261714" y="53827"/>
                  </a:lnTo>
                  <a:close/>
                </a:path>
                <a:path w="614679" h="616585">
                  <a:moveTo>
                    <a:pt x="471889" y="48656"/>
                  </a:moveTo>
                  <a:lnTo>
                    <a:pt x="309865" y="48656"/>
                  </a:lnTo>
                  <a:lnTo>
                    <a:pt x="307322" y="48929"/>
                  </a:lnTo>
                  <a:lnTo>
                    <a:pt x="359993" y="54486"/>
                  </a:lnTo>
                  <a:lnTo>
                    <a:pt x="357724" y="53787"/>
                  </a:lnTo>
                  <a:lnTo>
                    <a:pt x="480717" y="53787"/>
                  </a:lnTo>
                  <a:lnTo>
                    <a:pt x="479547" y="52815"/>
                  </a:lnTo>
                  <a:lnTo>
                    <a:pt x="471889" y="48656"/>
                  </a:lnTo>
                  <a:close/>
                </a:path>
                <a:path w="614679" h="616585">
                  <a:moveTo>
                    <a:pt x="309865" y="48656"/>
                  </a:moveTo>
                  <a:lnTo>
                    <a:pt x="304733" y="48656"/>
                  </a:lnTo>
                  <a:lnTo>
                    <a:pt x="307322" y="48929"/>
                  </a:lnTo>
                  <a:lnTo>
                    <a:pt x="309865" y="48656"/>
                  </a:lnTo>
                  <a:close/>
                </a:path>
              </a:pathLst>
            </a:custGeom>
            <a:solidFill>
              <a:srgbClr val="004F9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14">
              <a:extLst>
                <a:ext uri="{FF2B5EF4-FFF2-40B4-BE49-F238E27FC236}">
                  <a16:creationId xmlns:a16="http://schemas.microsoft.com/office/drawing/2014/main" id="{98C132DB-7B83-212F-9386-D6D4C0DD3B21}"/>
                </a:ext>
              </a:extLst>
            </p:cNvPr>
            <p:cNvSpPr/>
            <p:nvPr/>
          </p:nvSpPr>
          <p:spPr>
            <a:xfrm>
              <a:off x="4876836" y="2097412"/>
              <a:ext cx="113916" cy="249116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15">
              <a:extLst>
                <a:ext uri="{FF2B5EF4-FFF2-40B4-BE49-F238E27FC236}">
                  <a16:creationId xmlns:a16="http://schemas.microsoft.com/office/drawing/2014/main" id="{794D2E27-1AED-9FF4-66E3-3FC56E5F36A1}"/>
                </a:ext>
              </a:extLst>
            </p:cNvPr>
            <p:cNvSpPr/>
            <p:nvPr/>
          </p:nvSpPr>
          <p:spPr>
            <a:xfrm>
              <a:off x="5065820" y="2308901"/>
              <a:ext cx="41910" cy="41910"/>
            </a:xfrm>
            <a:custGeom>
              <a:avLst/>
              <a:gdLst/>
              <a:ahLst/>
              <a:cxnLst/>
              <a:rect l="l" t="t" r="r" b="b"/>
              <a:pathLst>
                <a:path w="41910" h="41910">
                  <a:moveTo>
                    <a:pt x="20716" y="0"/>
                  </a:moveTo>
                  <a:lnTo>
                    <a:pt x="12291" y="1600"/>
                  </a:lnTo>
                  <a:lnTo>
                    <a:pt x="5746" y="5996"/>
                  </a:lnTo>
                  <a:lnTo>
                    <a:pt x="1507" y="12581"/>
                  </a:lnTo>
                  <a:lnTo>
                    <a:pt x="0" y="20750"/>
                  </a:lnTo>
                  <a:lnTo>
                    <a:pt x="1507" y="28921"/>
                  </a:lnTo>
                  <a:lnTo>
                    <a:pt x="5746" y="35512"/>
                  </a:lnTo>
                  <a:lnTo>
                    <a:pt x="12291" y="39912"/>
                  </a:lnTo>
                  <a:lnTo>
                    <a:pt x="20716" y="41514"/>
                  </a:lnTo>
                  <a:lnTo>
                    <a:pt x="29142" y="39912"/>
                  </a:lnTo>
                  <a:lnTo>
                    <a:pt x="35687" y="35512"/>
                  </a:lnTo>
                  <a:lnTo>
                    <a:pt x="39926" y="28921"/>
                  </a:lnTo>
                  <a:lnTo>
                    <a:pt x="41433" y="20750"/>
                  </a:lnTo>
                  <a:lnTo>
                    <a:pt x="39926" y="12581"/>
                  </a:lnTo>
                  <a:lnTo>
                    <a:pt x="35687" y="5996"/>
                  </a:lnTo>
                  <a:lnTo>
                    <a:pt x="29142" y="1600"/>
                  </a:lnTo>
                  <a:lnTo>
                    <a:pt x="20716" y="0"/>
                  </a:lnTo>
                  <a:close/>
                </a:path>
              </a:pathLst>
            </a:custGeom>
            <a:solidFill>
              <a:srgbClr val="004F9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0" name="object 16">
            <a:extLst>
              <a:ext uri="{FF2B5EF4-FFF2-40B4-BE49-F238E27FC236}">
                <a16:creationId xmlns:a16="http://schemas.microsoft.com/office/drawing/2014/main" id="{683138A7-87FB-7340-3863-981C81053A41}"/>
              </a:ext>
            </a:extLst>
          </p:cNvPr>
          <p:cNvGrpSpPr/>
          <p:nvPr/>
        </p:nvGrpSpPr>
        <p:grpSpPr>
          <a:xfrm>
            <a:off x="125145" y="3048000"/>
            <a:ext cx="316513" cy="308293"/>
            <a:chOff x="4676993" y="2928975"/>
            <a:chExt cx="614680" cy="616585"/>
          </a:xfrm>
        </p:grpSpPr>
        <p:sp>
          <p:nvSpPr>
            <p:cNvPr id="11" name="object 17">
              <a:extLst>
                <a:ext uri="{FF2B5EF4-FFF2-40B4-BE49-F238E27FC236}">
                  <a16:creationId xmlns:a16="http://schemas.microsoft.com/office/drawing/2014/main" id="{EE6881D1-9845-A90E-BCFF-67013926CAC9}"/>
                </a:ext>
              </a:extLst>
            </p:cNvPr>
            <p:cNvSpPr/>
            <p:nvPr/>
          </p:nvSpPr>
          <p:spPr>
            <a:xfrm>
              <a:off x="4676993" y="2928975"/>
              <a:ext cx="614680" cy="616585"/>
            </a:xfrm>
            <a:custGeom>
              <a:avLst/>
              <a:gdLst/>
              <a:ahLst/>
              <a:cxnLst/>
              <a:rect l="l" t="t" r="r" b="b"/>
              <a:pathLst>
                <a:path w="614679" h="616585">
                  <a:moveTo>
                    <a:pt x="307252" y="0"/>
                  </a:moveTo>
                  <a:lnTo>
                    <a:pt x="245869" y="6588"/>
                  </a:lnTo>
                  <a:lnTo>
                    <a:pt x="187678" y="24193"/>
                  </a:lnTo>
                  <a:lnTo>
                    <a:pt x="136061" y="52814"/>
                  </a:lnTo>
                  <a:lnTo>
                    <a:pt x="89990" y="90198"/>
                  </a:lnTo>
                  <a:lnTo>
                    <a:pt x="52693" y="136371"/>
                  </a:lnTo>
                  <a:lnTo>
                    <a:pt x="24144" y="188105"/>
                  </a:lnTo>
                  <a:lnTo>
                    <a:pt x="6577" y="246429"/>
                  </a:lnTo>
                  <a:lnTo>
                    <a:pt x="0" y="307952"/>
                  </a:lnTo>
                  <a:lnTo>
                    <a:pt x="6578" y="370595"/>
                  </a:lnTo>
                  <a:lnTo>
                    <a:pt x="24144" y="427811"/>
                  </a:lnTo>
                  <a:lnTo>
                    <a:pt x="52693" y="480639"/>
                  </a:lnTo>
                  <a:lnTo>
                    <a:pt x="90104" y="525853"/>
                  </a:lnTo>
                  <a:lnTo>
                    <a:pt x="136061" y="563144"/>
                  </a:lnTo>
                  <a:lnTo>
                    <a:pt x="187678" y="591759"/>
                  </a:lnTo>
                  <a:lnTo>
                    <a:pt x="245869" y="609366"/>
                  </a:lnTo>
                  <a:lnTo>
                    <a:pt x="307252" y="615959"/>
                  </a:lnTo>
                  <a:lnTo>
                    <a:pt x="369753" y="609365"/>
                  </a:lnTo>
                  <a:lnTo>
                    <a:pt x="426839" y="591760"/>
                  </a:lnTo>
                  <a:lnTo>
                    <a:pt x="471881" y="567307"/>
                  </a:lnTo>
                  <a:lnTo>
                    <a:pt x="304733" y="567301"/>
                  </a:lnTo>
                  <a:lnTo>
                    <a:pt x="307296" y="567031"/>
                  </a:lnTo>
                  <a:lnTo>
                    <a:pt x="261664" y="562131"/>
                  </a:lnTo>
                  <a:lnTo>
                    <a:pt x="257723" y="562131"/>
                  </a:lnTo>
                  <a:lnTo>
                    <a:pt x="253291" y="561232"/>
                  </a:lnTo>
                  <a:lnTo>
                    <a:pt x="254751" y="561232"/>
                  </a:lnTo>
                  <a:lnTo>
                    <a:pt x="210796" y="547932"/>
                  </a:lnTo>
                  <a:lnTo>
                    <a:pt x="208907" y="547932"/>
                  </a:lnTo>
                  <a:lnTo>
                    <a:pt x="204179" y="545930"/>
                  </a:lnTo>
                  <a:lnTo>
                    <a:pt x="205296" y="545930"/>
                  </a:lnTo>
                  <a:lnTo>
                    <a:pt x="165716" y="523984"/>
                  </a:lnTo>
                  <a:lnTo>
                    <a:pt x="164954" y="523984"/>
                  </a:lnTo>
                  <a:lnTo>
                    <a:pt x="161425" y="521605"/>
                  </a:lnTo>
                  <a:lnTo>
                    <a:pt x="162022" y="521605"/>
                  </a:lnTo>
                  <a:lnTo>
                    <a:pt x="126685" y="492936"/>
                  </a:lnTo>
                  <a:lnTo>
                    <a:pt x="125932" y="492936"/>
                  </a:lnTo>
                  <a:lnTo>
                    <a:pt x="122520" y="489557"/>
                  </a:lnTo>
                  <a:lnTo>
                    <a:pt x="123135" y="489557"/>
                  </a:lnTo>
                  <a:lnTo>
                    <a:pt x="94845" y="455367"/>
                  </a:lnTo>
                  <a:lnTo>
                    <a:pt x="94242" y="455367"/>
                  </a:lnTo>
                  <a:lnTo>
                    <a:pt x="91583" y="451424"/>
                  </a:lnTo>
                  <a:lnTo>
                    <a:pt x="92111" y="451424"/>
                  </a:lnTo>
                  <a:lnTo>
                    <a:pt x="70368" y="411192"/>
                  </a:lnTo>
                  <a:lnTo>
                    <a:pt x="69831" y="411192"/>
                  </a:lnTo>
                  <a:lnTo>
                    <a:pt x="67975" y="406764"/>
                  </a:lnTo>
                  <a:lnTo>
                    <a:pt x="68472" y="406764"/>
                  </a:lnTo>
                  <a:lnTo>
                    <a:pt x="55081" y="363143"/>
                  </a:lnTo>
                  <a:lnTo>
                    <a:pt x="54608" y="363143"/>
                  </a:lnTo>
                  <a:lnTo>
                    <a:pt x="53667" y="358539"/>
                  </a:lnTo>
                  <a:lnTo>
                    <a:pt x="54124" y="358539"/>
                  </a:lnTo>
                  <a:lnTo>
                    <a:pt x="49086" y="310571"/>
                  </a:lnTo>
                  <a:lnTo>
                    <a:pt x="48541" y="310571"/>
                  </a:lnTo>
                  <a:lnTo>
                    <a:pt x="48546" y="305427"/>
                  </a:lnTo>
                  <a:lnTo>
                    <a:pt x="49090" y="305427"/>
                  </a:lnTo>
                  <a:lnTo>
                    <a:pt x="54127" y="258309"/>
                  </a:lnTo>
                  <a:lnTo>
                    <a:pt x="53705" y="258309"/>
                  </a:lnTo>
                  <a:lnTo>
                    <a:pt x="54602" y="253868"/>
                  </a:lnTo>
                  <a:lnTo>
                    <a:pt x="55043" y="253868"/>
                  </a:lnTo>
                  <a:lnTo>
                    <a:pt x="68442" y="209383"/>
                  </a:lnTo>
                  <a:lnTo>
                    <a:pt x="67871" y="209383"/>
                  </a:lnTo>
                  <a:lnTo>
                    <a:pt x="69869" y="204644"/>
                  </a:lnTo>
                  <a:lnTo>
                    <a:pt x="70487" y="204644"/>
                  </a:lnTo>
                  <a:lnTo>
                    <a:pt x="92186" y="165330"/>
                  </a:lnTo>
                  <a:lnTo>
                    <a:pt x="91765" y="165330"/>
                  </a:lnTo>
                  <a:lnTo>
                    <a:pt x="94138" y="161793"/>
                  </a:lnTo>
                  <a:lnTo>
                    <a:pt x="94621" y="161793"/>
                  </a:lnTo>
                  <a:lnTo>
                    <a:pt x="123202" y="126407"/>
                  </a:lnTo>
                  <a:lnTo>
                    <a:pt x="122519" y="126407"/>
                  </a:lnTo>
                  <a:lnTo>
                    <a:pt x="126113" y="122802"/>
                  </a:lnTo>
                  <a:lnTo>
                    <a:pt x="126963" y="122802"/>
                  </a:lnTo>
                  <a:lnTo>
                    <a:pt x="162025" y="94356"/>
                  </a:lnTo>
                  <a:lnTo>
                    <a:pt x="161425" y="94356"/>
                  </a:lnTo>
                  <a:lnTo>
                    <a:pt x="164954" y="91980"/>
                  </a:lnTo>
                  <a:lnTo>
                    <a:pt x="165710" y="91980"/>
                  </a:lnTo>
                  <a:lnTo>
                    <a:pt x="205303" y="70028"/>
                  </a:lnTo>
                  <a:lnTo>
                    <a:pt x="204179" y="70028"/>
                  </a:lnTo>
                  <a:lnTo>
                    <a:pt x="208907" y="68030"/>
                  </a:lnTo>
                  <a:lnTo>
                    <a:pt x="210783" y="68030"/>
                  </a:lnTo>
                  <a:lnTo>
                    <a:pt x="254733" y="54732"/>
                  </a:lnTo>
                  <a:lnTo>
                    <a:pt x="253291" y="54732"/>
                  </a:lnTo>
                  <a:lnTo>
                    <a:pt x="257722" y="53827"/>
                  </a:lnTo>
                  <a:lnTo>
                    <a:pt x="261714" y="53827"/>
                  </a:lnTo>
                  <a:lnTo>
                    <a:pt x="307322" y="48929"/>
                  </a:lnTo>
                  <a:lnTo>
                    <a:pt x="304733" y="48656"/>
                  </a:lnTo>
                  <a:lnTo>
                    <a:pt x="471889" y="48656"/>
                  </a:lnTo>
                  <a:lnTo>
                    <a:pt x="426839" y="24193"/>
                  </a:lnTo>
                  <a:lnTo>
                    <a:pt x="369753" y="6588"/>
                  </a:lnTo>
                  <a:lnTo>
                    <a:pt x="307252" y="0"/>
                  </a:lnTo>
                  <a:close/>
                </a:path>
                <a:path w="614679" h="616585">
                  <a:moveTo>
                    <a:pt x="307296" y="567031"/>
                  </a:moveTo>
                  <a:lnTo>
                    <a:pt x="304733" y="567301"/>
                  </a:lnTo>
                  <a:lnTo>
                    <a:pt x="309865" y="567307"/>
                  </a:lnTo>
                  <a:lnTo>
                    <a:pt x="307296" y="567031"/>
                  </a:lnTo>
                  <a:close/>
                </a:path>
                <a:path w="614679" h="616585">
                  <a:moveTo>
                    <a:pt x="359980" y="561473"/>
                  </a:moveTo>
                  <a:lnTo>
                    <a:pt x="307296" y="567031"/>
                  </a:lnTo>
                  <a:lnTo>
                    <a:pt x="309865" y="567307"/>
                  </a:lnTo>
                  <a:lnTo>
                    <a:pt x="471890" y="567302"/>
                  </a:lnTo>
                  <a:lnTo>
                    <a:pt x="479547" y="563145"/>
                  </a:lnTo>
                  <a:lnTo>
                    <a:pt x="480722" y="562169"/>
                  </a:lnTo>
                  <a:lnTo>
                    <a:pt x="357724" y="562169"/>
                  </a:lnTo>
                  <a:lnTo>
                    <a:pt x="359980" y="561473"/>
                  </a:lnTo>
                  <a:close/>
                </a:path>
                <a:path w="614679" h="616585">
                  <a:moveTo>
                    <a:pt x="362318" y="561226"/>
                  </a:moveTo>
                  <a:lnTo>
                    <a:pt x="359974" y="561475"/>
                  </a:lnTo>
                  <a:lnTo>
                    <a:pt x="357724" y="562169"/>
                  </a:lnTo>
                  <a:lnTo>
                    <a:pt x="362318" y="561226"/>
                  </a:lnTo>
                  <a:close/>
                </a:path>
                <a:path w="614679" h="616585">
                  <a:moveTo>
                    <a:pt x="481856" y="561226"/>
                  </a:moveTo>
                  <a:lnTo>
                    <a:pt x="362291" y="561232"/>
                  </a:lnTo>
                  <a:lnTo>
                    <a:pt x="357724" y="562169"/>
                  </a:lnTo>
                  <a:lnTo>
                    <a:pt x="480722" y="562169"/>
                  </a:lnTo>
                  <a:lnTo>
                    <a:pt x="481856" y="561226"/>
                  </a:lnTo>
                  <a:close/>
                </a:path>
                <a:path w="614679" h="616585">
                  <a:moveTo>
                    <a:pt x="253291" y="561232"/>
                  </a:moveTo>
                  <a:lnTo>
                    <a:pt x="257723" y="562131"/>
                  </a:lnTo>
                  <a:lnTo>
                    <a:pt x="255537" y="561473"/>
                  </a:lnTo>
                  <a:lnTo>
                    <a:pt x="253291" y="561232"/>
                  </a:lnTo>
                  <a:close/>
                </a:path>
                <a:path w="614679" h="616585">
                  <a:moveTo>
                    <a:pt x="255554" y="561475"/>
                  </a:moveTo>
                  <a:lnTo>
                    <a:pt x="257723" y="562131"/>
                  </a:lnTo>
                  <a:lnTo>
                    <a:pt x="261664" y="562131"/>
                  </a:lnTo>
                  <a:lnTo>
                    <a:pt x="255554" y="561475"/>
                  </a:lnTo>
                  <a:close/>
                </a:path>
                <a:path w="614679" h="616585">
                  <a:moveTo>
                    <a:pt x="254751" y="561232"/>
                  </a:moveTo>
                  <a:lnTo>
                    <a:pt x="253291" y="561232"/>
                  </a:lnTo>
                  <a:lnTo>
                    <a:pt x="255554" y="561475"/>
                  </a:lnTo>
                  <a:lnTo>
                    <a:pt x="254751" y="561232"/>
                  </a:lnTo>
                  <a:close/>
                </a:path>
                <a:path w="614679" h="616585">
                  <a:moveTo>
                    <a:pt x="407962" y="546675"/>
                  </a:moveTo>
                  <a:lnTo>
                    <a:pt x="359980" y="561473"/>
                  </a:lnTo>
                  <a:lnTo>
                    <a:pt x="362318" y="561226"/>
                  </a:lnTo>
                  <a:lnTo>
                    <a:pt x="481856" y="561226"/>
                  </a:lnTo>
                  <a:lnTo>
                    <a:pt x="497977" y="547828"/>
                  </a:lnTo>
                  <a:lnTo>
                    <a:pt x="405839" y="547828"/>
                  </a:lnTo>
                  <a:lnTo>
                    <a:pt x="407962" y="546675"/>
                  </a:lnTo>
                  <a:close/>
                </a:path>
                <a:path w="614679" h="616585">
                  <a:moveTo>
                    <a:pt x="204179" y="545930"/>
                  </a:moveTo>
                  <a:lnTo>
                    <a:pt x="208907" y="547932"/>
                  </a:lnTo>
                  <a:lnTo>
                    <a:pt x="206638" y="546674"/>
                  </a:lnTo>
                  <a:lnTo>
                    <a:pt x="204179" y="545930"/>
                  </a:lnTo>
                  <a:close/>
                </a:path>
                <a:path w="614679" h="616585">
                  <a:moveTo>
                    <a:pt x="206638" y="546674"/>
                  </a:moveTo>
                  <a:lnTo>
                    <a:pt x="208907" y="547932"/>
                  </a:lnTo>
                  <a:lnTo>
                    <a:pt x="210796" y="547932"/>
                  </a:lnTo>
                  <a:lnTo>
                    <a:pt x="206638" y="546674"/>
                  </a:lnTo>
                  <a:close/>
                </a:path>
                <a:path w="614679" h="616585">
                  <a:moveTo>
                    <a:pt x="410257" y="545968"/>
                  </a:moveTo>
                  <a:lnTo>
                    <a:pt x="407962" y="546675"/>
                  </a:lnTo>
                  <a:lnTo>
                    <a:pt x="405839" y="547828"/>
                  </a:lnTo>
                  <a:lnTo>
                    <a:pt x="410257" y="545968"/>
                  </a:lnTo>
                  <a:close/>
                </a:path>
                <a:path w="614679" h="616585">
                  <a:moveTo>
                    <a:pt x="500215" y="545968"/>
                  </a:moveTo>
                  <a:lnTo>
                    <a:pt x="410257" y="545968"/>
                  </a:lnTo>
                  <a:lnTo>
                    <a:pt x="405839" y="547828"/>
                  </a:lnTo>
                  <a:lnTo>
                    <a:pt x="497977" y="547828"/>
                  </a:lnTo>
                  <a:lnTo>
                    <a:pt x="500215" y="545968"/>
                  </a:lnTo>
                  <a:close/>
                </a:path>
                <a:path w="614679" h="616585">
                  <a:moveTo>
                    <a:pt x="452236" y="522639"/>
                  </a:moveTo>
                  <a:lnTo>
                    <a:pt x="407962" y="546675"/>
                  </a:lnTo>
                  <a:lnTo>
                    <a:pt x="410257" y="545968"/>
                  </a:lnTo>
                  <a:lnTo>
                    <a:pt x="500215" y="545968"/>
                  </a:lnTo>
                  <a:lnTo>
                    <a:pt x="524551" y="525742"/>
                  </a:lnTo>
                  <a:lnTo>
                    <a:pt x="525854" y="524167"/>
                  </a:lnTo>
                  <a:lnTo>
                    <a:pt x="450398" y="524167"/>
                  </a:lnTo>
                  <a:lnTo>
                    <a:pt x="452236" y="522639"/>
                  </a:lnTo>
                  <a:close/>
                </a:path>
                <a:path w="614679" h="616585">
                  <a:moveTo>
                    <a:pt x="205296" y="545930"/>
                  </a:moveTo>
                  <a:lnTo>
                    <a:pt x="204179" y="545930"/>
                  </a:lnTo>
                  <a:lnTo>
                    <a:pt x="206638" y="546674"/>
                  </a:lnTo>
                  <a:lnTo>
                    <a:pt x="205296" y="545930"/>
                  </a:lnTo>
                  <a:close/>
                </a:path>
                <a:path w="614679" h="616585">
                  <a:moveTo>
                    <a:pt x="454331" y="521502"/>
                  </a:moveTo>
                  <a:lnTo>
                    <a:pt x="452222" y="522651"/>
                  </a:lnTo>
                  <a:lnTo>
                    <a:pt x="450398" y="524167"/>
                  </a:lnTo>
                  <a:lnTo>
                    <a:pt x="454331" y="521502"/>
                  </a:lnTo>
                  <a:close/>
                </a:path>
                <a:path w="614679" h="616585">
                  <a:moveTo>
                    <a:pt x="528059" y="521502"/>
                  </a:moveTo>
                  <a:lnTo>
                    <a:pt x="454331" y="521502"/>
                  </a:lnTo>
                  <a:lnTo>
                    <a:pt x="450398" y="524167"/>
                  </a:lnTo>
                  <a:lnTo>
                    <a:pt x="525854" y="524167"/>
                  </a:lnTo>
                  <a:lnTo>
                    <a:pt x="528059" y="521502"/>
                  </a:lnTo>
                  <a:close/>
                </a:path>
                <a:path w="614679" h="616585">
                  <a:moveTo>
                    <a:pt x="161425" y="521605"/>
                  </a:moveTo>
                  <a:lnTo>
                    <a:pt x="164954" y="523984"/>
                  </a:lnTo>
                  <a:lnTo>
                    <a:pt x="163290" y="522639"/>
                  </a:lnTo>
                  <a:lnTo>
                    <a:pt x="161425" y="521605"/>
                  </a:lnTo>
                  <a:close/>
                </a:path>
                <a:path w="614679" h="616585">
                  <a:moveTo>
                    <a:pt x="163311" y="522651"/>
                  </a:moveTo>
                  <a:lnTo>
                    <a:pt x="164954" y="523984"/>
                  </a:lnTo>
                  <a:lnTo>
                    <a:pt x="165716" y="523984"/>
                  </a:lnTo>
                  <a:lnTo>
                    <a:pt x="163311" y="522651"/>
                  </a:lnTo>
                  <a:close/>
                </a:path>
                <a:path w="614679" h="616585">
                  <a:moveTo>
                    <a:pt x="162022" y="521605"/>
                  </a:moveTo>
                  <a:lnTo>
                    <a:pt x="161425" y="521605"/>
                  </a:lnTo>
                  <a:lnTo>
                    <a:pt x="163311" y="522651"/>
                  </a:lnTo>
                  <a:lnTo>
                    <a:pt x="162022" y="521605"/>
                  </a:lnTo>
                  <a:close/>
                </a:path>
                <a:path w="614679" h="616585">
                  <a:moveTo>
                    <a:pt x="490067" y="491196"/>
                  </a:moveTo>
                  <a:lnTo>
                    <a:pt x="452236" y="522639"/>
                  </a:lnTo>
                  <a:lnTo>
                    <a:pt x="454331" y="521502"/>
                  </a:lnTo>
                  <a:lnTo>
                    <a:pt x="528059" y="521502"/>
                  </a:lnTo>
                  <a:lnTo>
                    <a:pt x="551689" y="492937"/>
                  </a:lnTo>
                  <a:lnTo>
                    <a:pt x="488626" y="492937"/>
                  </a:lnTo>
                  <a:lnTo>
                    <a:pt x="490067" y="491196"/>
                  </a:lnTo>
                  <a:close/>
                </a:path>
                <a:path w="614679" h="616585">
                  <a:moveTo>
                    <a:pt x="122520" y="489557"/>
                  </a:moveTo>
                  <a:lnTo>
                    <a:pt x="125932" y="492936"/>
                  </a:lnTo>
                  <a:lnTo>
                    <a:pt x="124393" y="491077"/>
                  </a:lnTo>
                  <a:lnTo>
                    <a:pt x="122520" y="489557"/>
                  </a:lnTo>
                  <a:close/>
                </a:path>
                <a:path w="614679" h="616585">
                  <a:moveTo>
                    <a:pt x="124393" y="491077"/>
                  </a:moveTo>
                  <a:lnTo>
                    <a:pt x="125932" y="492936"/>
                  </a:lnTo>
                  <a:lnTo>
                    <a:pt x="126685" y="492936"/>
                  </a:lnTo>
                  <a:lnTo>
                    <a:pt x="124393" y="491077"/>
                  </a:lnTo>
                  <a:close/>
                </a:path>
                <a:path w="614679" h="616585">
                  <a:moveTo>
                    <a:pt x="491819" y="489740"/>
                  </a:moveTo>
                  <a:lnTo>
                    <a:pt x="490067" y="491196"/>
                  </a:lnTo>
                  <a:lnTo>
                    <a:pt x="488626" y="492937"/>
                  </a:lnTo>
                  <a:lnTo>
                    <a:pt x="491819" y="489740"/>
                  </a:lnTo>
                  <a:close/>
                </a:path>
                <a:path w="614679" h="616585">
                  <a:moveTo>
                    <a:pt x="554334" y="489740"/>
                  </a:moveTo>
                  <a:lnTo>
                    <a:pt x="491819" y="489740"/>
                  </a:lnTo>
                  <a:lnTo>
                    <a:pt x="488626" y="492937"/>
                  </a:lnTo>
                  <a:lnTo>
                    <a:pt x="551689" y="492937"/>
                  </a:lnTo>
                  <a:lnTo>
                    <a:pt x="554334" y="489740"/>
                  </a:lnTo>
                  <a:close/>
                </a:path>
                <a:path w="614679" h="616585">
                  <a:moveTo>
                    <a:pt x="521467" y="453247"/>
                  </a:moveTo>
                  <a:lnTo>
                    <a:pt x="490067" y="491196"/>
                  </a:lnTo>
                  <a:lnTo>
                    <a:pt x="491819" y="489740"/>
                  </a:lnTo>
                  <a:lnTo>
                    <a:pt x="554334" y="489740"/>
                  </a:lnTo>
                  <a:lnTo>
                    <a:pt x="561863" y="480639"/>
                  </a:lnTo>
                  <a:lnTo>
                    <a:pt x="575524" y="455367"/>
                  </a:lnTo>
                  <a:lnTo>
                    <a:pt x="520321" y="455367"/>
                  </a:lnTo>
                  <a:lnTo>
                    <a:pt x="521467" y="453247"/>
                  </a:lnTo>
                  <a:close/>
                </a:path>
                <a:path w="614679" h="616585">
                  <a:moveTo>
                    <a:pt x="123135" y="489557"/>
                  </a:moveTo>
                  <a:lnTo>
                    <a:pt x="122520" y="489557"/>
                  </a:lnTo>
                  <a:lnTo>
                    <a:pt x="124393" y="491077"/>
                  </a:lnTo>
                  <a:lnTo>
                    <a:pt x="123135" y="489557"/>
                  </a:lnTo>
                  <a:close/>
                </a:path>
                <a:path w="614679" h="616585">
                  <a:moveTo>
                    <a:pt x="91583" y="451424"/>
                  </a:moveTo>
                  <a:lnTo>
                    <a:pt x="94242" y="455367"/>
                  </a:lnTo>
                  <a:lnTo>
                    <a:pt x="93091" y="453247"/>
                  </a:lnTo>
                  <a:lnTo>
                    <a:pt x="91583" y="451424"/>
                  </a:lnTo>
                  <a:close/>
                </a:path>
                <a:path w="614679" h="616585">
                  <a:moveTo>
                    <a:pt x="93106" y="453266"/>
                  </a:moveTo>
                  <a:lnTo>
                    <a:pt x="94242" y="455367"/>
                  </a:lnTo>
                  <a:lnTo>
                    <a:pt x="94845" y="455367"/>
                  </a:lnTo>
                  <a:lnTo>
                    <a:pt x="93106" y="453266"/>
                  </a:lnTo>
                  <a:close/>
                </a:path>
                <a:path w="614679" h="616585">
                  <a:moveTo>
                    <a:pt x="522975" y="451425"/>
                  </a:moveTo>
                  <a:lnTo>
                    <a:pt x="521457" y="453266"/>
                  </a:lnTo>
                  <a:lnTo>
                    <a:pt x="520321" y="455367"/>
                  </a:lnTo>
                  <a:lnTo>
                    <a:pt x="522975" y="451425"/>
                  </a:lnTo>
                  <a:close/>
                </a:path>
                <a:path w="614679" h="616585">
                  <a:moveTo>
                    <a:pt x="577655" y="451425"/>
                  </a:moveTo>
                  <a:lnTo>
                    <a:pt x="522975" y="451425"/>
                  </a:lnTo>
                  <a:lnTo>
                    <a:pt x="520321" y="455367"/>
                  </a:lnTo>
                  <a:lnTo>
                    <a:pt x="575524" y="455367"/>
                  </a:lnTo>
                  <a:lnTo>
                    <a:pt x="577655" y="451425"/>
                  </a:lnTo>
                  <a:close/>
                </a:path>
                <a:path w="614679" h="616585">
                  <a:moveTo>
                    <a:pt x="92111" y="451424"/>
                  </a:moveTo>
                  <a:lnTo>
                    <a:pt x="91583" y="451424"/>
                  </a:lnTo>
                  <a:lnTo>
                    <a:pt x="93106" y="453266"/>
                  </a:lnTo>
                  <a:lnTo>
                    <a:pt x="92111" y="451424"/>
                  </a:lnTo>
                  <a:close/>
                </a:path>
                <a:path w="614679" h="616585">
                  <a:moveTo>
                    <a:pt x="545432" y="408903"/>
                  </a:moveTo>
                  <a:lnTo>
                    <a:pt x="521467" y="453247"/>
                  </a:lnTo>
                  <a:lnTo>
                    <a:pt x="522975" y="451425"/>
                  </a:lnTo>
                  <a:lnTo>
                    <a:pt x="577655" y="451425"/>
                  </a:lnTo>
                  <a:lnTo>
                    <a:pt x="590419" y="427812"/>
                  </a:lnTo>
                  <a:lnTo>
                    <a:pt x="595521" y="411192"/>
                  </a:lnTo>
                  <a:lnTo>
                    <a:pt x="544729" y="411192"/>
                  </a:lnTo>
                  <a:lnTo>
                    <a:pt x="545432" y="408903"/>
                  </a:lnTo>
                  <a:close/>
                </a:path>
                <a:path w="614679" h="616585">
                  <a:moveTo>
                    <a:pt x="67975" y="406764"/>
                  </a:moveTo>
                  <a:lnTo>
                    <a:pt x="69831" y="411192"/>
                  </a:lnTo>
                  <a:lnTo>
                    <a:pt x="69125" y="408892"/>
                  </a:lnTo>
                  <a:lnTo>
                    <a:pt x="67975" y="406764"/>
                  </a:lnTo>
                  <a:close/>
                </a:path>
                <a:path w="614679" h="616585">
                  <a:moveTo>
                    <a:pt x="69125" y="408892"/>
                  </a:moveTo>
                  <a:lnTo>
                    <a:pt x="69831" y="411192"/>
                  </a:lnTo>
                  <a:lnTo>
                    <a:pt x="70368" y="411192"/>
                  </a:lnTo>
                  <a:lnTo>
                    <a:pt x="69125" y="408892"/>
                  </a:lnTo>
                  <a:close/>
                </a:path>
                <a:path w="614679" h="616585">
                  <a:moveTo>
                    <a:pt x="546588" y="406764"/>
                  </a:moveTo>
                  <a:lnTo>
                    <a:pt x="545432" y="408903"/>
                  </a:lnTo>
                  <a:lnTo>
                    <a:pt x="544729" y="411192"/>
                  </a:lnTo>
                  <a:lnTo>
                    <a:pt x="546588" y="406764"/>
                  </a:lnTo>
                  <a:close/>
                </a:path>
                <a:path w="614679" h="616585">
                  <a:moveTo>
                    <a:pt x="596881" y="406764"/>
                  </a:moveTo>
                  <a:lnTo>
                    <a:pt x="546588" y="406764"/>
                  </a:lnTo>
                  <a:lnTo>
                    <a:pt x="544729" y="411192"/>
                  </a:lnTo>
                  <a:lnTo>
                    <a:pt x="595521" y="411192"/>
                  </a:lnTo>
                  <a:lnTo>
                    <a:pt x="596881" y="406764"/>
                  </a:lnTo>
                  <a:close/>
                </a:path>
                <a:path w="614679" h="616585">
                  <a:moveTo>
                    <a:pt x="560195" y="360814"/>
                  </a:moveTo>
                  <a:lnTo>
                    <a:pt x="545432" y="408903"/>
                  </a:lnTo>
                  <a:lnTo>
                    <a:pt x="546588" y="406764"/>
                  </a:lnTo>
                  <a:lnTo>
                    <a:pt x="596881" y="406764"/>
                  </a:lnTo>
                  <a:lnTo>
                    <a:pt x="607984" y="370596"/>
                  </a:lnTo>
                  <a:lnTo>
                    <a:pt x="608766" y="363143"/>
                  </a:lnTo>
                  <a:lnTo>
                    <a:pt x="559950" y="363143"/>
                  </a:lnTo>
                  <a:lnTo>
                    <a:pt x="560195" y="360814"/>
                  </a:lnTo>
                  <a:close/>
                </a:path>
                <a:path w="614679" h="616585">
                  <a:moveTo>
                    <a:pt x="68472" y="406764"/>
                  </a:moveTo>
                  <a:lnTo>
                    <a:pt x="67975" y="406764"/>
                  </a:lnTo>
                  <a:lnTo>
                    <a:pt x="69125" y="408892"/>
                  </a:lnTo>
                  <a:lnTo>
                    <a:pt x="68472" y="406764"/>
                  </a:lnTo>
                  <a:close/>
                </a:path>
                <a:path w="614679" h="616585">
                  <a:moveTo>
                    <a:pt x="53667" y="358539"/>
                  </a:moveTo>
                  <a:lnTo>
                    <a:pt x="54608" y="363143"/>
                  </a:lnTo>
                  <a:lnTo>
                    <a:pt x="54361" y="360800"/>
                  </a:lnTo>
                  <a:lnTo>
                    <a:pt x="53667" y="358539"/>
                  </a:lnTo>
                  <a:close/>
                </a:path>
                <a:path w="614679" h="616585">
                  <a:moveTo>
                    <a:pt x="54361" y="360800"/>
                  </a:moveTo>
                  <a:lnTo>
                    <a:pt x="54608" y="363143"/>
                  </a:lnTo>
                  <a:lnTo>
                    <a:pt x="55081" y="363143"/>
                  </a:lnTo>
                  <a:lnTo>
                    <a:pt x="54361" y="360800"/>
                  </a:lnTo>
                  <a:close/>
                </a:path>
                <a:path w="614679" h="616585">
                  <a:moveTo>
                    <a:pt x="560893" y="358539"/>
                  </a:moveTo>
                  <a:lnTo>
                    <a:pt x="560195" y="360814"/>
                  </a:lnTo>
                  <a:lnTo>
                    <a:pt x="559950" y="363143"/>
                  </a:lnTo>
                  <a:lnTo>
                    <a:pt x="560893" y="358539"/>
                  </a:lnTo>
                  <a:close/>
                </a:path>
                <a:path w="614679" h="616585">
                  <a:moveTo>
                    <a:pt x="609249" y="358539"/>
                  </a:moveTo>
                  <a:lnTo>
                    <a:pt x="560893" y="358539"/>
                  </a:lnTo>
                  <a:lnTo>
                    <a:pt x="559950" y="363143"/>
                  </a:lnTo>
                  <a:lnTo>
                    <a:pt x="608766" y="363143"/>
                  </a:lnTo>
                  <a:lnTo>
                    <a:pt x="609249" y="358539"/>
                  </a:lnTo>
                  <a:close/>
                </a:path>
                <a:path w="614679" h="616585">
                  <a:moveTo>
                    <a:pt x="565739" y="308022"/>
                  </a:moveTo>
                  <a:lnTo>
                    <a:pt x="560195" y="360814"/>
                  </a:lnTo>
                  <a:lnTo>
                    <a:pt x="560893" y="358539"/>
                  </a:lnTo>
                  <a:lnTo>
                    <a:pt x="609249" y="358539"/>
                  </a:lnTo>
                  <a:lnTo>
                    <a:pt x="614283" y="310571"/>
                  </a:lnTo>
                  <a:lnTo>
                    <a:pt x="566012" y="310571"/>
                  </a:lnTo>
                  <a:lnTo>
                    <a:pt x="565739" y="308022"/>
                  </a:lnTo>
                  <a:close/>
                </a:path>
                <a:path w="614679" h="616585">
                  <a:moveTo>
                    <a:pt x="54124" y="358539"/>
                  </a:moveTo>
                  <a:lnTo>
                    <a:pt x="53667" y="358539"/>
                  </a:lnTo>
                  <a:lnTo>
                    <a:pt x="54361" y="360800"/>
                  </a:lnTo>
                  <a:lnTo>
                    <a:pt x="54124" y="358539"/>
                  </a:lnTo>
                  <a:close/>
                </a:path>
                <a:path w="614679" h="616585">
                  <a:moveTo>
                    <a:pt x="48546" y="305427"/>
                  </a:moveTo>
                  <a:lnTo>
                    <a:pt x="48541" y="310571"/>
                  </a:lnTo>
                  <a:lnTo>
                    <a:pt x="48811" y="307952"/>
                  </a:lnTo>
                  <a:lnTo>
                    <a:pt x="48546" y="305427"/>
                  </a:lnTo>
                  <a:close/>
                </a:path>
                <a:path w="614679" h="616585">
                  <a:moveTo>
                    <a:pt x="48816" y="307996"/>
                  </a:moveTo>
                  <a:lnTo>
                    <a:pt x="48541" y="310571"/>
                  </a:lnTo>
                  <a:lnTo>
                    <a:pt x="49086" y="310571"/>
                  </a:lnTo>
                  <a:lnTo>
                    <a:pt x="48816" y="307996"/>
                  </a:lnTo>
                  <a:close/>
                </a:path>
                <a:path w="614679" h="616585">
                  <a:moveTo>
                    <a:pt x="566012" y="305427"/>
                  </a:moveTo>
                  <a:lnTo>
                    <a:pt x="565739" y="308022"/>
                  </a:lnTo>
                  <a:lnTo>
                    <a:pt x="566012" y="310571"/>
                  </a:lnTo>
                  <a:lnTo>
                    <a:pt x="566012" y="305427"/>
                  </a:lnTo>
                  <a:close/>
                </a:path>
                <a:path w="614679" h="616585">
                  <a:moveTo>
                    <a:pt x="614288" y="305427"/>
                  </a:moveTo>
                  <a:lnTo>
                    <a:pt x="566012" y="305427"/>
                  </a:lnTo>
                  <a:lnTo>
                    <a:pt x="566012" y="310571"/>
                  </a:lnTo>
                  <a:lnTo>
                    <a:pt x="614283" y="310571"/>
                  </a:lnTo>
                  <a:lnTo>
                    <a:pt x="614558" y="307952"/>
                  </a:lnTo>
                  <a:lnTo>
                    <a:pt x="614288" y="305427"/>
                  </a:lnTo>
                  <a:close/>
                </a:path>
                <a:path w="614679" h="616585">
                  <a:moveTo>
                    <a:pt x="560189" y="256109"/>
                  </a:moveTo>
                  <a:lnTo>
                    <a:pt x="565739" y="308022"/>
                  </a:lnTo>
                  <a:lnTo>
                    <a:pt x="566012" y="305427"/>
                  </a:lnTo>
                  <a:lnTo>
                    <a:pt x="614288" y="305427"/>
                  </a:lnTo>
                  <a:lnTo>
                    <a:pt x="609254" y="258310"/>
                  </a:lnTo>
                  <a:lnTo>
                    <a:pt x="560852" y="258310"/>
                  </a:lnTo>
                  <a:lnTo>
                    <a:pt x="560189" y="256109"/>
                  </a:lnTo>
                  <a:close/>
                </a:path>
                <a:path w="614679" h="616585">
                  <a:moveTo>
                    <a:pt x="49090" y="305427"/>
                  </a:moveTo>
                  <a:lnTo>
                    <a:pt x="48546" y="305427"/>
                  </a:lnTo>
                  <a:lnTo>
                    <a:pt x="48816" y="307996"/>
                  </a:lnTo>
                  <a:lnTo>
                    <a:pt x="49090" y="305427"/>
                  </a:lnTo>
                  <a:close/>
                </a:path>
                <a:path w="614679" h="616585">
                  <a:moveTo>
                    <a:pt x="54602" y="253868"/>
                  </a:moveTo>
                  <a:lnTo>
                    <a:pt x="53705" y="258309"/>
                  </a:lnTo>
                  <a:lnTo>
                    <a:pt x="54363" y="256108"/>
                  </a:lnTo>
                  <a:lnTo>
                    <a:pt x="54602" y="253868"/>
                  </a:lnTo>
                  <a:close/>
                </a:path>
                <a:path w="614679" h="616585">
                  <a:moveTo>
                    <a:pt x="54360" y="256136"/>
                  </a:moveTo>
                  <a:lnTo>
                    <a:pt x="53705" y="258309"/>
                  </a:lnTo>
                  <a:lnTo>
                    <a:pt x="54127" y="258309"/>
                  </a:lnTo>
                  <a:lnTo>
                    <a:pt x="54360" y="256136"/>
                  </a:lnTo>
                  <a:close/>
                </a:path>
                <a:path w="614679" h="616585">
                  <a:moveTo>
                    <a:pt x="559950" y="253868"/>
                  </a:moveTo>
                  <a:lnTo>
                    <a:pt x="560198" y="256136"/>
                  </a:lnTo>
                  <a:lnTo>
                    <a:pt x="560852" y="258310"/>
                  </a:lnTo>
                  <a:lnTo>
                    <a:pt x="559950" y="253868"/>
                  </a:lnTo>
                  <a:close/>
                </a:path>
                <a:path w="614679" h="616585">
                  <a:moveTo>
                    <a:pt x="608779" y="253868"/>
                  </a:moveTo>
                  <a:lnTo>
                    <a:pt x="559950" y="253868"/>
                  </a:lnTo>
                  <a:lnTo>
                    <a:pt x="560852" y="258310"/>
                  </a:lnTo>
                  <a:lnTo>
                    <a:pt x="609254" y="258310"/>
                  </a:lnTo>
                  <a:lnTo>
                    <a:pt x="608779" y="253868"/>
                  </a:lnTo>
                  <a:close/>
                </a:path>
                <a:path w="614679" h="616585">
                  <a:moveTo>
                    <a:pt x="55043" y="253868"/>
                  </a:moveTo>
                  <a:lnTo>
                    <a:pt x="54602" y="253868"/>
                  </a:lnTo>
                  <a:lnTo>
                    <a:pt x="54360" y="256136"/>
                  </a:lnTo>
                  <a:lnTo>
                    <a:pt x="55043" y="253868"/>
                  </a:lnTo>
                  <a:close/>
                </a:path>
                <a:path w="614679" h="616585">
                  <a:moveTo>
                    <a:pt x="545435" y="207125"/>
                  </a:moveTo>
                  <a:lnTo>
                    <a:pt x="560189" y="256109"/>
                  </a:lnTo>
                  <a:lnTo>
                    <a:pt x="559950" y="253868"/>
                  </a:lnTo>
                  <a:lnTo>
                    <a:pt x="608779" y="253868"/>
                  </a:lnTo>
                  <a:lnTo>
                    <a:pt x="607984" y="246429"/>
                  </a:lnTo>
                  <a:lnTo>
                    <a:pt x="596827" y="209383"/>
                  </a:lnTo>
                  <a:lnTo>
                    <a:pt x="546682" y="209383"/>
                  </a:lnTo>
                  <a:lnTo>
                    <a:pt x="545435" y="207125"/>
                  </a:lnTo>
                  <a:close/>
                </a:path>
                <a:path w="614679" h="616585">
                  <a:moveTo>
                    <a:pt x="69869" y="204644"/>
                  </a:moveTo>
                  <a:lnTo>
                    <a:pt x="67871" y="209383"/>
                  </a:lnTo>
                  <a:lnTo>
                    <a:pt x="69127" y="207108"/>
                  </a:lnTo>
                  <a:lnTo>
                    <a:pt x="69869" y="204644"/>
                  </a:lnTo>
                  <a:close/>
                </a:path>
                <a:path w="614679" h="616585">
                  <a:moveTo>
                    <a:pt x="69127" y="207108"/>
                  </a:moveTo>
                  <a:lnTo>
                    <a:pt x="67871" y="209383"/>
                  </a:lnTo>
                  <a:lnTo>
                    <a:pt x="68442" y="209383"/>
                  </a:lnTo>
                  <a:lnTo>
                    <a:pt x="69127" y="207108"/>
                  </a:lnTo>
                  <a:close/>
                </a:path>
                <a:path w="614679" h="616585">
                  <a:moveTo>
                    <a:pt x="544688" y="204644"/>
                  </a:moveTo>
                  <a:lnTo>
                    <a:pt x="545435" y="207125"/>
                  </a:lnTo>
                  <a:lnTo>
                    <a:pt x="546682" y="209383"/>
                  </a:lnTo>
                  <a:lnTo>
                    <a:pt x="544688" y="204644"/>
                  </a:lnTo>
                  <a:close/>
                </a:path>
                <a:path w="614679" h="616585">
                  <a:moveTo>
                    <a:pt x="595400" y="204644"/>
                  </a:moveTo>
                  <a:lnTo>
                    <a:pt x="544688" y="204644"/>
                  </a:lnTo>
                  <a:lnTo>
                    <a:pt x="546682" y="209383"/>
                  </a:lnTo>
                  <a:lnTo>
                    <a:pt x="596827" y="209383"/>
                  </a:lnTo>
                  <a:lnTo>
                    <a:pt x="595400" y="204644"/>
                  </a:lnTo>
                  <a:close/>
                </a:path>
                <a:path w="614679" h="616585">
                  <a:moveTo>
                    <a:pt x="521465" y="163694"/>
                  </a:moveTo>
                  <a:lnTo>
                    <a:pt x="545435" y="207125"/>
                  </a:lnTo>
                  <a:lnTo>
                    <a:pt x="544688" y="204644"/>
                  </a:lnTo>
                  <a:lnTo>
                    <a:pt x="595400" y="204644"/>
                  </a:lnTo>
                  <a:lnTo>
                    <a:pt x="590419" y="188106"/>
                  </a:lnTo>
                  <a:lnTo>
                    <a:pt x="577847" y="165330"/>
                  </a:lnTo>
                  <a:lnTo>
                    <a:pt x="522786" y="165330"/>
                  </a:lnTo>
                  <a:lnTo>
                    <a:pt x="521465" y="163694"/>
                  </a:lnTo>
                  <a:close/>
                </a:path>
                <a:path w="614679" h="616585">
                  <a:moveTo>
                    <a:pt x="70487" y="204644"/>
                  </a:moveTo>
                  <a:lnTo>
                    <a:pt x="69869" y="204644"/>
                  </a:lnTo>
                  <a:lnTo>
                    <a:pt x="69127" y="207108"/>
                  </a:lnTo>
                  <a:lnTo>
                    <a:pt x="70487" y="204644"/>
                  </a:lnTo>
                  <a:close/>
                </a:path>
                <a:path w="614679" h="616585">
                  <a:moveTo>
                    <a:pt x="94138" y="161793"/>
                  </a:moveTo>
                  <a:lnTo>
                    <a:pt x="91765" y="165330"/>
                  </a:lnTo>
                  <a:lnTo>
                    <a:pt x="93095" y="163683"/>
                  </a:lnTo>
                  <a:lnTo>
                    <a:pt x="94138" y="161793"/>
                  </a:lnTo>
                  <a:close/>
                </a:path>
                <a:path w="614679" h="616585">
                  <a:moveTo>
                    <a:pt x="93095" y="163683"/>
                  </a:moveTo>
                  <a:lnTo>
                    <a:pt x="91765" y="165330"/>
                  </a:lnTo>
                  <a:lnTo>
                    <a:pt x="92186" y="165330"/>
                  </a:lnTo>
                  <a:lnTo>
                    <a:pt x="93095" y="163683"/>
                  </a:lnTo>
                  <a:close/>
                </a:path>
                <a:path w="614679" h="616585">
                  <a:moveTo>
                    <a:pt x="520415" y="161793"/>
                  </a:moveTo>
                  <a:lnTo>
                    <a:pt x="521465" y="163694"/>
                  </a:lnTo>
                  <a:lnTo>
                    <a:pt x="522786" y="165330"/>
                  </a:lnTo>
                  <a:lnTo>
                    <a:pt x="520415" y="161793"/>
                  </a:lnTo>
                  <a:close/>
                </a:path>
                <a:path w="614679" h="616585">
                  <a:moveTo>
                    <a:pt x="575895" y="161793"/>
                  </a:moveTo>
                  <a:lnTo>
                    <a:pt x="520415" y="161793"/>
                  </a:lnTo>
                  <a:lnTo>
                    <a:pt x="522786" y="165330"/>
                  </a:lnTo>
                  <a:lnTo>
                    <a:pt x="577847" y="165330"/>
                  </a:lnTo>
                  <a:lnTo>
                    <a:pt x="575895" y="161793"/>
                  </a:lnTo>
                  <a:close/>
                </a:path>
                <a:path w="614679" h="616585">
                  <a:moveTo>
                    <a:pt x="489925" y="124645"/>
                  </a:moveTo>
                  <a:lnTo>
                    <a:pt x="521465" y="163694"/>
                  </a:lnTo>
                  <a:lnTo>
                    <a:pt x="520415" y="161793"/>
                  </a:lnTo>
                  <a:lnTo>
                    <a:pt x="575895" y="161793"/>
                  </a:lnTo>
                  <a:lnTo>
                    <a:pt x="561863" y="136371"/>
                  </a:lnTo>
                  <a:lnTo>
                    <a:pt x="553663" y="126218"/>
                  </a:lnTo>
                  <a:lnTo>
                    <a:pt x="491818" y="126218"/>
                  </a:lnTo>
                  <a:lnTo>
                    <a:pt x="489925" y="124645"/>
                  </a:lnTo>
                  <a:close/>
                </a:path>
                <a:path w="614679" h="616585">
                  <a:moveTo>
                    <a:pt x="94621" y="161793"/>
                  </a:moveTo>
                  <a:lnTo>
                    <a:pt x="94138" y="161793"/>
                  </a:lnTo>
                  <a:lnTo>
                    <a:pt x="93095" y="163683"/>
                  </a:lnTo>
                  <a:lnTo>
                    <a:pt x="94621" y="161793"/>
                  </a:lnTo>
                  <a:close/>
                </a:path>
                <a:path w="614679" h="616585">
                  <a:moveTo>
                    <a:pt x="126113" y="122802"/>
                  </a:moveTo>
                  <a:lnTo>
                    <a:pt x="122519" y="126407"/>
                  </a:lnTo>
                  <a:lnTo>
                    <a:pt x="124499" y="124801"/>
                  </a:lnTo>
                  <a:lnTo>
                    <a:pt x="126113" y="122802"/>
                  </a:lnTo>
                  <a:close/>
                </a:path>
                <a:path w="614679" h="616585">
                  <a:moveTo>
                    <a:pt x="124499" y="124801"/>
                  </a:moveTo>
                  <a:lnTo>
                    <a:pt x="122519" y="126407"/>
                  </a:lnTo>
                  <a:lnTo>
                    <a:pt x="123202" y="126407"/>
                  </a:lnTo>
                  <a:lnTo>
                    <a:pt x="124499" y="124801"/>
                  </a:lnTo>
                  <a:close/>
                </a:path>
                <a:path w="614679" h="616585">
                  <a:moveTo>
                    <a:pt x="488437" y="122803"/>
                  </a:moveTo>
                  <a:lnTo>
                    <a:pt x="489925" y="124645"/>
                  </a:lnTo>
                  <a:lnTo>
                    <a:pt x="491818" y="126218"/>
                  </a:lnTo>
                  <a:lnTo>
                    <a:pt x="488437" y="122803"/>
                  </a:lnTo>
                  <a:close/>
                </a:path>
                <a:path w="614679" h="616585">
                  <a:moveTo>
                    <a:pt x="550904" y="122803"/>
                  </a:moveTo>
                  <a:lnTo>
                    <a:pt x="488437" y="122803"/>
                  </a:lnTo>
                  <a:lnTo>
                    <a:pt x="491818" y="126218"/>
                  </a:lnTo>
                  <a:lnTo>
                    <a:pt x="553663" y="126218"/>
                  </a:lnTo>
                  <a:lnTo>
                    <a:pt x="550904" y="122803"/>
                  </a:lnTo>
                  <a:close/>
                </a:path>
                <a:path w="614679" h="616585">
                  <a:moveTo>
                    <a:pt x="126963" y="122802"/>
                  </a:moveTo>
                  <a:lnTo>
                    <a:pt x="126113" y="122802"/>
                  </a:lnTo>
                  <a:lnTo>
                    <a:pt x="124499" y="124801"/>
                  </a:lnTo>
                  <a:lnTo>
                    <a:pt x="126963" y="122802"/>
                  </a:lnTo>
                  <a:close/>
                </a:path>
                <a:path w="614679" h="616585">
                  <a:moveTo>
                    <a:pt x="452217" y="93303"/>
                  </a:moveTo>
                  <a:lnTo>
                    <a:pt x="489925" y="124645"/>
                  </a:lnTo>
                  <a:lnTo>
                    <a:pt x="488437" y="122803"/>
                  </a:lnTo>
                  <a:lnTo>
                    <a:pt x="550904" y="122803"/>
                  </a:lnTo>
                  <a:lnTo>
                    <a:pt x="528006" y="94451"/>
                  </a:lnTo>
                  <a:lnTo>
                    <a:pt x="454331" y="94451"/>
                  </a:lnTo>
                  <a:lnTo>
                    <a:pt x="452217" y="93303"/>
                  </a:lnTo>
                  <a:close/>
                </a:path>
                <a:path w="614679" h="616585">
                  <a:moveTo>
                    <a:pt x="450398" y="91791"/>
                  </a:moveTo>
                  <a:lnTo>
                    <a:pt x="452220" y="93305"/>
                  </a:lnTo>
                  <a:lnTo>
                    <a:pt x="454331" y="94451"/>
                  </a:lnTo>
                  <a:lnTo>
                    <a:pt x="450398" y="91791"/>
                  </a:lnTo>
                  <a:close/>
                </a:path>
                <a:path w="614679" h="616585">
                  <a:moveTo>
                    <a:pt x="525858" y="91791"/>
                  </a:moveTo>
                  <a:lnTo>
                    <a:pt x="450398" y="91791"/>
                  </a:lnTo>
                  <a:lnTo>
                    <a:pt x="454331" y="94451"/>
                  </a:lnTo>
                  <a:lnTo>
                    <a:pt x="528006" y="94451"/>
                  </a:lnTo>
                  <a:lnTo>
                    <a:pt x="525858" y="91791"/>
                  </a:lnTo>
                  <a:close/>
                </a:path>
                <a:path w="614679" h="616585">
                  <a:moveTo>
                    <a:pt x="164954" y="91980"/>
                  </a:moveTo>
                  <a:lnTo>
                    <a:pt x="161425" y="94356"/>
                  </a:lnTo>
                  <a:lnTo>
                    <a:pt x="163324" y="93303"/>
                  </a:lnTo>
                  <a:lnTo>
                    <a:pt x="164954" y="91980"/>
                  </a:lnTo>
                  <a:close/>
                </a:path>
                <a:path w="614679" h="616585">
                  <a:moveTo>
                    <a:pt x="163321" y="93305"/>
                  </a:moveTo>
                  <a:lnTo>
                    <a:pt x="161425" y="94356"/>
                  </a:lnTo>
                  <a:lnTo>
                    <a:pt x="162025" y="94356"/>
                  </a:lnTo>
                  <a:lnTo>
                    <a:pt x="163321" y="93305"/>
                  </a:lnTo>
                  <a:close/>
                </a:path>
                <a:path w="614679" h="616585">
                  <a:moveTo>
                    <a:pt x="165710" y="91980"/>
                  </a:moveTo>
                  <a:lnTo>
                    <a:pt x="164954" y="91980"/>
                  </a:lnTo>
                  <a:lnTo>
                    <a:pt x="163321" y="93305"/>
                  </a:lnTo>
                  <a:lnTo>
                    <a:pt x="165710" y="91980"/>
                  </a:lnTo>
                  <a:close/>
                </a:path>
                <a:path w="614679" h="616585">
                  <a:moveTo>
                    <a:pt x="497968" y="68124"/>
                  </a:moveTo>
                  <a:lnTo>
                    <a:pt x="405839" y="68124"/>
                  </a:lnTo>
                  <a:lnTo>
                    <a:pt x="410257" y="69988"/>
                  </a:lnTo>
                  <a:lnTo>
                    <a:pt x="409271" y="69988"/>
                  </a:lnTo>
                  <a:lnTo>
                    <a:pt x="452217" y="93303"/>
                  </a:lnTo>
                  <a:lnTo>
                    <a:pt x="450398" y="91791"/>
                  </a:lnTo>
                  <a:lnTo>
                    <a:pt x="525858" y="91791"/>
                  </a:lnTo>
                  <a:lnTo>
                    <a:pt x="524658" y="90306"/>
                  </a:lnTo>
                  <a:lnTo>
                    <a:pt x="500210" y="69988"/>
                  </a:lnTo>
                  <a:lnTo>
                    <a:pt x="410257" y="69988"/>
                  </a:lnTo>
                  <a:lnTo>
                    <a:pt x="407974" y="69283"/>
                  </a:lnTo>
                  <a:lnTo>
                    <a:pt x="499363" y="69283"/>
                  </a:lnTo>
                  <a:lnTo>
                    <a:pt x="497968" y="68124"/>
                  </a:lnTo>
                  <a:close/>
                </a:path>
                <a:path w="614679" h="616585">
                  <a:moveTo>
                    <a:pt x="208907" y="68030"/>
                  </a:moveTo>
                  <a:lnTo>
                    <a:pt x="204179" y="70028"/>
                  </a:lnTo>
                  <a:lnTo>
                    <a:pt x="206654" y="69279"/>
                  </a:lnTo>
                  <a:lnTo>
                    <a:pt x="208907" y="68030"/>
                  </a:lnTo>
                  <a:close/>
                </a:path>
                <a:path w="614679" h="616585">
                  <a:moveTo>
                    <a:pt x="206654" y="69279"/>
                  </a:moveTo>
                  <a:lnTo>
                    <a:pt x="204179" y="70028"/>
                  </a:lnTo>
                  <a:lnTo>
                    <a:pt x="205303" y="70028"/>
                  </a:lnTo>
                  <a:lnTo>
                    <a:pt x="206654" y="69279"/>
                  </a:lnTo>
                  <a:close/>
                </a:path>
                <a:path w="614679" h="616585">
                  <a:moveTo>
                    <a:pt x="405839" y="68124"/>
                  </a:moveTo>
                  <a:lnTo>
                    <a:pt x="407974" y="69283"/>
                  </a:lnTo>
                  <a:lnTo>
                    <a:pt x="410257" y="69988"/>
                  </a:lnTo>
                  <a:lnTo>
                    <a:pt x="405839" y="68124"/>
                  </a:lnTo>
                  <a:close/>
                </a:path>
                <a:path w="614679" h="616585">
                  <a:moveTo>
                    <a:pt x="359993" y="54486"/>
                  </a:moveTo>
                  <a:lnTo>
                    <a:pt x="407974" y="69283"/>
                  </a:lnTo>
                  <a:lnTo>
                    <a:pt x="405839" y="68124"/>
                  </a:lnTo>
                  <a:lnTo>
                    <a:pt x="497968" y="68124"/>
                  </a:lnTo>
                  <a:lnTo>
                    <a:pt x="481854" y="54732"/>
                  </a:lnTo>
                  <a:lnTo>
                    <a:pt x="362317" y="54732"/>
                  </a:lnTo>
                  <a:lnTo>
                    <a:pt x="359993" y="54486"/>
                  </a:lnTo>
                  <a:close/>
                </a:path>
                <a:path w="614679" h="616585">
                  <a:moveTo>
                    <a:pt x="210783" y="68030"/>
                  </a:moveTo>
                  <a:lnTo>
                    <a:pt x="208907" y="68030"/>
                  </a:lnTo>
                  <a:lnTo>
                    <a:pt x="206654" y="69279"/>
                  </a:lnTo>
                  <a:lnTo>
                    <a:pt x="210783" y="68030"/>
                  </a:lnTo>
                  <a:close/>
                </a:path>
                <a:path w="614679" h="616585">
                  <a:moveTo>
                    <a:pt x="257722" y="53827"/>
                  </a:moveTo>
                  <a:lnTo>
                    <a:pt x="253291" y="54732"/>
                  </a:lnTo>
                  <a:lnTo>
                    <a:pt x="255543" y="54486"/>
                  </a:lnTo>
                  <a:lnTo>
                    <a:pt x="257722" y="53827"/>
                  </a:lnTo>
                  <a:close/>
                </a:path>
                <a:path w="614679" h="616585">
                  <a:moveTo>
                    <a:pt x="255526" y="54491"/>
                  </a:moveTo>
                  <a:lnTo>
                    <a:pt x="253291" y="54732"/>
                  </a:lnTo>
                  <a:lnTo>
                    <a:pt x="254733" y="54732"/>
                  </a:lnTo>
                  <a:lnTo>
                    <a:pt x="255526" y="54491"/>
                  </a:lnTo>
                  <a:close/>
                </a:path>
                <a:path w="614679" h="616585">
                  <a:moveTo>
                    <a:pt x="357724" y="53787"/>
                  </a:moveTo>
                  <a:lnTo>
                    <a:pt x="360042" y="54492"/>
                  </a:lnTo>
                  <a:lnTo>
                    <a:pt x="362317" y="54732"/>
                  </a:lnTo>
                  <a:lnTo>
                    <a:pt x="357724" y="53787"/>
                  </a:lnTo>
                  <a:close/>
                </a:path>
                <a:path w="614679" h="616585">
                  <a:moveTo>
                    <a:pt x="480717" y="53787"/>
                  </a:moveTo>
                  <a:lnTo>
                    <a:pt x="357724" y="53787"/>
                  </a:lnTo>
                  <a:lnTo>
                    <a:pt x="362317" y="54732"/>
                  </a:lnTo>
                  <a:lnTo>
                    <a:pt x="481854" y="54732"/>
                  </a:lnTo>
                  <a:lnTo>
                    <a:pt x="480717" y="53787"/>
                  </a:lnTo>
                  <a:close/>
                </a:path>
                <a:path w="614679" h="616585">
                  <a:moveTo>
                    <a:pt x="261714" y="53827"/>
                  </a:moveTo>
                  <a:lnTo>
                    <a:pt x="257722" y="53827"/>
                  </a:lnTo>
                  <a:lnTo>
                    <a:pt x="255526" y="54491"/>
                  </a:lnTo>
                  <a:lnTo>
                    <a:pt x="261714" y="53827"/>
                  </a:lnTo>
                  <a:close/>
                </a:path>
                <a:path w="614679" h="616585">
                  <a:moveTo>
                    <a:pt x="471889" y="48656"/>
                  </a:moveTo>
                  <a:lnTo>
                    <a:pt x="309865" y="48656"/>
                  </a:lnTo>
                  <a:lnTo>
                    <a:pt x="307322" y="48929"/>
                  </a:lnTo>
                  <a:lnTo>
                    <a:pt x="359993" y="54486"/>
                  </a:lnTo>
                  <a:lnTo>
                    <a:pt x="357724" y="53787"/>
                  </a:lnTo>
                  <a:lnTo>
                    <a:pt x="480717" y="53787"/>
                  </a:lnTo>
                  <a:lnTo>
                    <a:pt x="479547" y="52815"/>
                  </a:lnTo>
                  <a:lnTo>
                    <a:pt x="471889" y="48656"/>
                  </a:lnTo>
                  <a:close/>
                </a:path>
                <a:path w="614679" h="616585">
                  <a:moveTo>
                    <a:pt x="309865" y="48656"/>
                  </a:moveTo>
                  <a:lnTo>
                    <a:pt x="304733" y="48656"/>
                  </a:lnTo>
                  <a:lnTo>
                    <a:pt x="307322" y="48929"/>
                  </a:lnTo>
                  <a:lnTo>
                    <a:pt x="309865" y="48656"/>
                  </a:lnTo>
                  <a:close/>
                </a:path>
              </a:pathLst>
            </a:custGeom>
            <a:solidFill>
              <a:srgbClr val="004F9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8">
              <a:extLst>
                <a:ext uri="{FF2B5EF4-FFF2-40B4-BE49-F238E27FC236}">
                  <a16:creationId xmlns:a16="http://schemas.microsoft.com/office/drawing/2014/main" id="{D18718DB-EFDB-AD31-21C7-C9D6191276A2}"/>
                </a:ext>
              </a:extLst>
            </p:cNvPr>
            <p:cNvSpPr/>
            <p:nvPr/>
          </p:nvSpPr>
          <p:spPr>
            <a:xfrm>
              <a:off x="4841881" y="3108508"/>
              <a:ext cx="179286" cy="253004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9">
              <a:extLst>
                <a:ext uri="{FF2B5EF4-FFF2-40B4-BE49-F238E27FC236}">
                  <a16:creationId xmlns:a16="http://schemas.microsoft.com/office/drawing/2014/main" id="{814DB96B-9A48-4087-36B9-444B16F64A7C}"/>
                </a:ext>
              </a:extLst>
            </p:cNvPr>
            <p:cNvSpPr/>
            <p:nvPr/>
          </p:nvSpPr>
          <p:spPr>
            <a:xfrm>
              <a:off x="5065820" y="3323885"/>
              <a:ext cx="41910" cy="41910"/>
            </a:xfrm>
            <a:custGeom>
              <a:avLst/>
              <a:gdLst/>
              <a:ahLst/>
              <a:cxnLst/>
              <a:rect l="l" t="t" r="r" b="b"/>
              <a:pathLst>
                <a:path w="41910" h="41910">
                  <a:moveTo>
                    <a:pt x="20716" y="0"/>
                  </a:moveTo>
                  <a:lnTo>
                    <a:pt x="12291" y="1600"/>
                  </a:lnTo>
                  <a:lnTo>
                    <a:pt x="5746" y="5996"/>
                  </a:lnTo>
                  <a:lnTo>
                    <a:pt x="1507" y="12581"/>
                  </a:lnTo>
                  <a:lnTo>
                    <a:pt x="0" y="20750"/>
                  </a:lnTo>
                  <a:lnTo>
                    <a:pt x="1507" y="28921"/>
                  </a:lnTo>
                  <a:lnTo>
                    <a:pt x="5746" y="35512"/>
                  </a:lnTo>
                  <a:lnTo>
                    <a:pt x="12291" y="39912"/>
                  </a:lnTo>
                  <a:lnTo>
                    <a:pt x="20716" y="41514"/>
                  </a:lnTo>
                  <a:lnTo>
                    <a:pt x="29142" y="39912"/>
                  </a:lnTo>
                  <a:lnTo>
                    <a:pt x="35687" y="35512"/>
                  </a:lnTo>
                  <a:lnTo>
                    <a:pt x="39926" y="28921"/>
                  </a:lnTo>
                  <a:lnTo>
                    <a:pt x="41433" y="20750"/>
                  </a:lnTo>
                  <a:lnTo>
                    <a:pt x="39926" y="12581"/>
                  </a:lnTo>
                  <a:lnTo>
                    <a:pt x="35687" y="5996"/>
                  </a:lnTo>
                  <a:lnTo>
                    <a:pt x="29142" y="1600"/>
                  </a:lnTo>
                  <a:lnTo>
                    <a:pt x="20716" y="0"/>
                  </a:lnTo>
                  <a:close/>
                </a:path>
              </a:pathLst>
            </a:custGeom>
            <a:solidFill>
              <a:srgbClr val="004F9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5" name="object 8">
            <a:extLst>
              <a:ext uri="{FF2B5EF4-FFF2-40B4-BE49-F238E27FC236}">
                <a16:creationId xmlns:a16="http://schemas.microsoft.com/office/drawing/2014/main" id="{4A9FA5DC-E699-3B30-6ECA-EC76D71F9D8B}"/>
              </a:ext>
            </a:extLst>
          </p:cNvPr>
          <p:cNvGrpSpPr/>
          <p:nvPr/>
        </p:nvGrpSpPr>
        <p:grpSpPr>
          <a:xfrm>
            <a:off x="106648" y="4060163"/>
            <a:ext cx="354820" cy="307052"/>
            <a:chOff x="4670898" y="3954626"/>
            <a:chExt cx="613410" cy="616585"/>
          </a:xfrm>
        </p:grpSpPr>
        <p:sp>
          <p:nvSpPr>
            <p:cNvPr id="16" name="object 9">
              <a:extLst>
                <a:ext uri="{FF2B5EF4-FFF2-40B4-BE49-F238E27FC236}">
                  <a16:creationId xmlns:a16="http://schemas.microsoft.com/office/drawing/2014/main" id="{0F91D50D-688B-FBDE-64C7-74FA2D296132}"/>
                </a:ext>
              </a:extLst>
            </p:cNvPr>
            <p:cNvSpPr/>
            <p:nvPr/>
          </p:nvSpPr>
          <p:spPr>
            <a:xfrm>
              <a:off x="4670898" y="3954626"/>
              <a:ext cx="613410" cy="616585"/>
            </a:xfrm>
            <a:custGeom>
              <a:avLst/>
              <a:gdLst/>
              <a:ahLst/>
              <a:cxnLst/>
              <a:rect l="l" t="t" r="r" b="b"/>
              <a:pathLst>
                <a:path w="613410" h="616585">
                  <a:moveTo>
                    <a:pt x="306488" y="0"/>
                  </a:moveTo>
                  <a:lnTo>
                    <a:pt x="245257" y="6588"/>
                  </a:lnTo>
                  <a:lnTo>
                    <a:pt x="187211" y="24193"/>
                  </a:lnTo>
                  <a:lnTo>
                    <a:pt x="135722" y="52814"/>
                  </a:lnTo>
                  <a:lnTo>
                    <a:pt x="89767" y="90198"/>
                  </a:lnTo>
                  <a:lnTo>
                    <a:pt x="52562" y="136371"/>
                  </a:lnTo>
                  <a:lnTo>
                    <a:pt x="24084" y="188106"/>
                  </a:lnTo>
                  <a:lnTo>
                    <a:pt x="6561" y="246429"/>
                  </a:lnTo>
                  <a:lnTo>
                    <a:pt x="0" y="307952"/>
                  </a:lnTo>
                  <a:lnTo>
                    <a:pt x="6561" y="370595"/>
                  </a:lnTo>
                  <a:lnTo>
                    <a:pt x="24084" y="427812"/>
                  </a:lnTo>
                  <a:lnTo>
                    <a:pt x="52562" y="480639"/>
                  </a:lnTo>
                  <a:lnTo>
                    <a:pt x="89880" y="525853"/>
                  </a:lnTo>
                  <a:lnTo>
                    <a:pt x="135723" y="563145"/>
                  </a:lnTo>
                  <a:lnTo>
                    <a:pt x="187212" y="591759"/>
                  </a:lnTo>
                  <a:lnTo>
                    <a:pt x="245258" y="609366"/>
                  </a:lnTo>
                  <a:lnTo>
                    <a:pt x="306488" y="615959"/>
                  </a:lnTo>
                  <a:lnTo>
                    <a:pt x="368834" y="609365"/>
                  </a:lnTo>
                  <a:lnTo>
                    <a:pt x="425778" y="591759"/>
                  </a:lnTo>
                  <a:lnTo>
                    <a:pt x="470707" y="567307"/>
                  </a:lnTo>
                  <a:lnTo>
                    <a:pt x="303975" y="567301"/>
                  </a:lnTo>
                  <a:lnTo>
                    <a:pt x="306532" y="567031"/>
                  </a:lnTo>
                  <a:lnTo>
                    <a:pt x="261013" y="562131"/>
                  </a:lnTo>
                  <a:lnTo>
                    <a:pt x="257082" y="562131"/>
                  </a:lnTo>
                  <a:lnTo>
                    <a:pt x="252661" y="561232"/>
                  </a:lnTo>
                  <a:lnTo>
                    <a:pt x="254118" y="561232"/>
                  </a:lnTo>
                  <a:lnTo>
                    <a:pt x="210272" y="547932"/>
                  </a:lnTo>
                  <a:lnTo>
                    <a:pt x="208388" y="547932"/>
                  </a:lnTo>
                  <a:lnTo>
                    <a:pt x="203671" y="545930"/>
                  </a:lnTo>
                  <a:lnTo>
                    <a:pt x="204786" y="545930"/>
                  </a:lnTo>
                  <a:lnTo>
                    <a:pt x="165304" y="523984"/>
                  </a:lnTo>
                  <a:lnTo>
                    <a:pt x="164544" y="523984"/>
                  </a:lnTo>
                  <a:lnTo>
                    <a:pt x="161024" y="521605"/>
                  </a:lnTo>
                  <a:lnTo>
                    <a:pt x="161619" y="521605"/>
                  </a:lnTo>
                  <a:lnTo>
                    <a:pt x="126370" y="492937"/>
                  </a:lnTo>
                  <a:lnTo>
                    <a:pt x="125618" y="492937"/>
                  </a:lnTo>
                  <a:lnTo>
                    <a:pt x="122215" y="489557"/>
                  </a:lnTo>
                  <a:lnTo>
                    <a:pt x="122829" y="489557"/>
                  </a:lnTo>
                  <a:lnTo>
                    <a:pt x="94609" y="455367"/>
                  </a:lnTo>
                  <a:lnTo>
                    <a:pt x="94008" y="455367"/>
                  </a:lnTo>
                  <a:lnTo>
                    <a:pt x="91355" y="451424"/>
                  </a:lnTo>
                  <a:lnTo>
                    <a:pt x="91882" y="451424"/>
                  </a:lnTo>
                  <a:lnTo>
                    <a:pt x="70193" y="411192"/>
                  </a:lnTo>
                  <a:lnTo>
                    <a:pt x="69658" y="411192"/>
                  </a:lnTo>
                  <a:lnTo>
                    <a:pt x="67806" y="406764"/>
                  </a:lnTo>
                  <a:lnTo>
                    <a:pt x="68302" y="406764"/>
                  </a:lnTo>
                  <a:lnTo>
                    <a:pt x="54944" y="363143"/>
                  </a:lnTo>
                  <a:lnTo>
                    <a:pt x="54472" y="363143"/>
                  </a:lnTo>
                  <a:lnTo>
                    <a:pt x="53534" y="358539"/>
                  </a:lnTo>
                  <a:lnTo>
                    <a:pt x="53989" y="358539"/>
                  </a:lnTo>
                  <a:lnTo>
                    <a:pt x="48964" y="310571"/>
                  </a:lnTo>
                  <a:lnTo>
                    <a:pt x="48420" y="310571"/>
                  </a:lnTo>
                  <a:lnTo>
                    <a:pt x="48425" y="305427"/>
                  </a:lnTo>
                  <a:lnTo>
                    <a:pt x="48968" y="305427"/>
                  </a:lnTo>
                  <a:lnTo>
                    <a:pt x="53993" y="258309"/>
                  </a:lnTo>
                  <a:lnTo>
                    <a:pt x="53571" y="258309"/>
                  </a:lnTo>
                  <a:lnTo>
                    <a:pt x="54466" y="253868"/>
                  </a:lnTo>
                  <a:lnTo>
                    <a:pt x="54906" y="253868"/>
                  </a:lnTo>
                  <a:lnTo>
                    <a:pt x="68272" y="209383"/>
                  </a:lnTo>
                  <a:lnTo>
                    <a:pt x="67703" y="209383"/>
                  </a:lnTo>
                  <a:lnTo>
                    <a:pt x="69695" y="204644"/>
                  </a:lnTo>
                  <a:lnTo>
                    <a:pt x="70312" y="204644"/>
                  </a:lnTo>
                  <a:lnTo>
                    <a:pt x="91956" y="165330"/>
                  </a:lnTo>
                  <a:lnTo>
                    <a:pt x="91536" y="165330"/>
                  </a:lnTo>
                  <a:lnTo>
                    <a:pt x="93904" y="161793"/>
                  </a:lnTo>
                  <a:lnTo>
                    <a:pt x="94386" y="161793"/>
                  </a:lnTo>
                  <a:lnTo>
                    <a:pt x="122895" y="126407"/>
                  </a:lnTo>
                  <a:lnTo>
                    <a:pt x="122215" y="126407"/>
                  </a:lnTo>
                  <a:lnTo>
                    <a:pt x="125800" y="122802"/>
                  </a:lnTo>
                  <a:lnTo>
                    <a:pt x="126647" y="122802"/>
                  </a:lnTo>
                  <a:lnTo>
                    <a:pt x="161622" y="94356"/>
                  </a:lnTo>
                  <a:lnTo>
                    <a:pt x="161024" y="94356"/>
                  </a:lnTo>
                  <a:lnTo>
                    <a:pt x="164544" y="91980"/>
                  </a:lnTo>
                  <a:lnTo>
                    <a:pt x="165298" y="91980"/>
                  </a:lnTo>
                  <a:lnTo>
                    <a:pt x="204793" y="70028"/>
                  </a:lnTo>
                  <a:lnTo>
                    <a:pt x="203671" y="70028"/>
                  </a:lnTo>
                  <a:lnTo>
                    <a:pt x="208387" y="68030"/>
                  </a:lnTo>
                  <a:lnTo>
                    <a:pt x="210258" y="68030"/>
                  </a:lnTo>
                  <a:lnTo>
                    <a:pt x="254099" y="54732"/>
                  </a:lnTo>
                  <a:lnTo>
                    <a:pt x="252661" y="54732"/>
                  </a:lnTo>
                  <a:lnTo>
                    <a:pt x="257081" y="53827"/>
                  </a:lnTo>
                  <a:lnTo>
                    <a:pt x="261063" y="53827"/>
                  </a:lnTo>
                  <a:lnTo>
                    <a:pt x="306557" y="48929"/>
                  </a:lnTo>
                  <a:lnTo>
                    <a:pt x="303975" y="48656"/>
                  </a:lnTo>
                  <a:lnTo>
                    <a:pt x="470716" y="48656"/>
                  </a:lnTo>
                  <a:lnTo>
                    <a:pt x="425778" y="24193"/>
                  </a:lnTo>
                  <a:lnTo>
                    <a:pt x="368833" y="6588"/>
                  </a:lnTo>
                  <a:lnTo>
                    <a:pt x="306488" y="0"/>
                  </a:lnTo>
                  <a:close/>
                </a:path>
                <a:path w="613410" h="616585">
                  <a:moveTo>
                    <a:pt x="306532" y="567031"/>
                  </a:moveTo>
                  <a:lnTo>
                    <a:pt x="303975" y="567301"/>
                  </a:lnTo>
                  <a:lnTo>
                    <a:pt x="309095" y="567307"/>
                  </a:lnTo>
                  <a:lnTo>
                    <a:pt x="306532" y="567031"/>
                  </a:lnTo>
                  <a:close/>
                </a:path>
                <a:path w="613410" h="616585">
                  <a:moveTo>
                    <a:pt x="359085" y="561473"/>
                  </a:moveTo>
                  <a:lnTo>
                    <a:pt x="306532" y="567031"/>
                  </a:lnTo>
                  <a:lnTo>
                    <a:pt x="309095" y="567307"/>
                  </a:lnTo>
                  <a:lnTo>
                    <a:pt x="470717" y="567302"/>
                  </a:lnTo>
                  <a:lnTo>
                    <a:pt x="478355" y="563145"/>
                  </a:lnTo>
                  <a:lnTo>
                    <a:pt x="479527" y="562169"/>
                  </a:lnTo>
                  <a:lnTo>
                    <a:pt x="356835" y="562169"/>
                  </a:lnTo>
                  <a:lnTo>
                    <a:pt x="359085" y="561473"/>
                  </a:lnTo>
                  <a:close/>
                </a:path>
                <a:path w="613410" h="616585">
                  <a:moveTo>
                    <a:pt x="361417" y="561226"/>
                  </a:moveTo>
                  <a:lnTo>
                    <a:pt x="359079" y="561475"/>
                  </a:lnTo>
                  <a:lnTo>
                    <a:pt x="356835" y="562169"/>
                  </a:lnTo>
                  <a:lnTo>
                    <a:pt x="361417" y="561226"/>
                  </a:lnTo>
                  <a:close/>
                </a:path>
                <a:path w="613410" h="616585">
                  <a:moveTo>
                    <a:pt x="480658" y="561226"/>
                  </a:moveTo>
                  <a:lnTo>
                    <a:pt x="361390" y="561232"/>
                  </a:lnTo>
                  <a:lnTo>
                    <a:pt x="356835" y="562169"/>
                  </a:lnTo>
                  <a:lnTo>
                    <a:pt x="479527" y="562169"/>
                  </a:lnTo>
                  <a:lnTo>
                    <a:pt x="480658" y="561226"/>
                  </a:lnTo>
                  <a:close/>
                </a:path>
                <a:path w="613410" h="616585">
                  <a:moveTo>
                    <a:pt x="252661" y="561232"/>
                  </a:moveTo>
                  <a:lnTo>
                    <a:pt x="257082" y="562131"/>
                  </a:lnTo>
                  <a:lnTo>
                    <a:pt x="254901" y="561473"/>
                  </a:lnTo>
                  <a:lnTo>
                    <a:pt x="252661" y="561232"/>
                  </a:lnTo>
                  <a:close/>
                </a:path>
                <a:path w="613410" h="616585">
                  <a:moveTo>
                    <a:pt x="254919" y="561475"/>
                  </a:moveTo>
                  <a:lnTo>
                    <a:pt x="257082" y="562131"/>
                  </a:lnTo>
                  <a:lnTo>
                    <a:pt x="261013" y="562131"/>
                  </a:lnTo>
                  <a:lnTo>
                    <a:pt x="254919" y="561475"/>
                  </a:lnTo>
                  <a:close/>
                </a:path>
                <a:path w="613410" h="616585">
                  <a:moveTo>
                    <a:pt x="254118" y="561232"/>
                  </a:moveTo>
                  <a:lnTo>
                    <a:pt x="252661" y="561232"/>
                  </a:lnTo>
                  <a:lnTo>
                    <a:pt x="254919" y="561475"/>
                  </a:lnTo>
                  <a:lnTo>
                    <a:pt x="254118" y="561232"/>
                  </a:lnTo>
                  <a:close/>
                </a:path>
                <a:path w="613410" h="616585">
                  <a:moveTo>
                    <a:pt x="406948" y="546675"/>
                  </a:moveTo>
                  <a:lnTo>
                    <a:pt x="359085" y="561473"/>
                  </a:lnTo>
                  <a:lnTo>
                    <a:pt x="361417" y="561226"/>
                  </a:lnTo>
                  <a:lnTo>
                    <a:pt x="480658" y="561226"/>
                  </a:lnTo>
                  <a:lnTo>
                    <a:pt x="496739" y="547828"/>
                  </a:lnTo>
                  <a:lnTo>
                    <a:pt x="404830" y="547828"/>
                  </a:lnTo>
                  <a:lnTo>
                    <a:pt x="406948" y="546675"/>
                  </a:lnTo>
                  <a:close/>
                </a:path>
                <a:path w="613410" h="616585">
                  <a:moveTo>
                    <a:pt x="203671" y="545930"/>
                  </a:moveTo>
                  <a:lnTo>
                    <a:pt x="208388" y="547932"/>
                  </a:lnTo>
                  <a:lnTo>
                    <a:pt x="206124" y="546674"/>
                  </a:lnTo>
                  <a:lnTo>
                    <a:pt x="203671" y="545930"/>
                  </a:lnTo>
                  <a:close/>
                </a:path>
                <a:path w="613410" h="616585">
                  <a:moveTo>
                    <a:pt x="206124" y="546674"/>
                  </a:moveTo>
                  <a:lnTo>
                    <a:pt x="208388" y="547932"/>
                  </a:lnTo>
                  <a:lnTo>
                    <a:pt x="210272" y="547932"/>
                  </a:lnTo>
                  <a:lnTo>
                    <a:pt x="206124" y="546674"/>
                  </a:lnTo>
                  <a:close/>
                </a:path>
                <a:path w="613410" h="616585">
                  <a:moveTo>
                    <a:pt x="409237" y="545968"/>
                  </a:moveTo>
                  <a:lnTo>
                    <a:pt x="406948" y="546675"/>
                  </a:lnTo>
                  <a:lnTo>
                    <a:pt x="404830" y="547828"/>
                  </a:lnTo>
                  <a:lnTo>
                    <a:pt x="409237" y="545968"/>
                  </a:lnTo>
                  <a:close/>
                </a:path>
                <a:path w="613410" h="616585">
                  <a:moveTo>
                    <a:pt x="498971" y="545968"/>
                  </a:moveTo>
                  <a:lnTo>
                    <a:pt x="409237" y="545968"/>
                  </a:lnTo>
                  <a:lnTo>
                    <a:pt x="404830" y="547828"/>
                  </a:lnTo>
                  <a:lnTo>
                    <a:pt x="496739" y="547828"/>
                  </a:lnTo>
                  <a:lnTo>
                    <a:pt x="498971" y="545968"/>
                  </a:lnTo>
                  <a:close/>
                </a:path>
                <a:path w="613410" h="616585">
                  <a:moveTo>
                    <a:pt x="451111" y="522639"/>
                  </a:moveTo>
                  <a:lnTo>
                    <a:pt x="406948" y="546675"/>
                  </a:lnTo>
                  <a:lnTo>
                    <a:pt x="409237" y="545968"/>
                  </a:lnTo>
                  <a:lnTo>
                    <a:pt x="498971" y="545968"/>
                  </a:lnTo>
                  <a:lnTo>
                    <a:pt x="523247" y="525742"/>
                  </a:lnTo>
                  <a:lnTo>
                    <a:pt x="524547" y="524167"/>
                  </a:lnTo>
                  <a:lnTo>
                    <a:pt x="449278" y="524167"/>
                  </a:lnTo>
                  <a:lnTo>
                    <a:pt x="451111" y="522639"/>
                  </a:lnTo>
                  <a:close/>
                </a:path>
                <a:path w="613410" h="616585">
                  <a:moveTo>
                    <a:pt x="204786" y="545930"/>
                  </a:moveTo>
                  <a:lnTo>
                    <a:pt x="203671" y="545930"/>
                  </a:lnTo>
                  <a:lnTo>
                    <a:pt x="206124" y="546674"/>
                  </a:lnTo>
                  <a:lnTo>
                    <a:pt x="204786" y="545930"/>
                  </a:lnTo>
                  <a:close/>
                </a:path>
                <a:path w="613410" h="616585">
                  <a:moveTo>
                    <a:pt x="453202" y="521502"/>
                  </a:moveTo>
                  <a:lnTo>
                    <a:pt x="451097" y="522651"/>
                  </a:lnTo>
                  <a:lnTo>
                    <a:pt x="449278" y="524167"/>
                  </a:lnTo>
                  <a:lnTo>
                    <a:pt x="453202" y="521502"/>
                  </a:lnTo>
                  <a:close/>
                </a:path>
                <a:path w="613410" h="616585">
                  <a:moveTo>
                    <a:pt x="526746" y="521502"/>
                  </a:moveTo>
                  <a:lnTo>
                    <a:pt x="453202" y="521502"/>
                  </a:lnTo>
                  <a:lnTo>
                    <a:pt x="449278" y="524167"/>
                  </a:lnTo>
                  <a:lnTo>
                    <a:pt x="524547" y="524167"/>
                  </a:lnTo>
                  <a:lnTo>
                    <a:pt x="526746" y="521502"/>
                  </a:lnTo>
                  <a:close/>
                </a:path>
                <a:path w="613410" h="616585">
                  <a:moveTo>
                    <a:pt x="161024" y="521605"/>
                  </a:moveTo>
                  <a:lnTo>
                    <a:pt x="164544" y="523984"/>
                  </a:lnTo>
                  <a:lnTo>
                    <a:pt x="162884" y="522639"/>
                  </a:lnTo>
                  <a:lnTo>
                    <a:pt x="161024" y="521605"/>
                  </a:lnTo>
                  <a:close/>
                </a:path>
                <a:path w="613410" h="616585">
                  <a:moveTo>
                    <a:pt x="162905" y="522651"/>
                  </a:moveTo>
                  <a:lnTo>
                    <a:pt x="164544" y="523984"/>
                  </a:lnTo>
                  <a:lnTo>
                    <a:pt x="165304" y="523984"/>
                  </a:lnTo>
                  <a:lnTo>
                    <a:pt x="162905" y="522651"/>
                  </a:lnTo>
                  <a:close/>
                </a:path>
                <a:path w="613410" h="616585">
                  <a:moveTo>
                    <a:pt x="161619" y="521605"/>
                  </a:moveTo>
                  <a:lnTo>
                    <a:pt x="161024" y="521605"/>
                  </a:lnTo>
                  <a:lnTo>
                    <a:pt x="162905" y="522651"/>
                  </a:lnTo>
                  <a:lnTo>
                    <a:pt x="161619" y="521605"/>
                  </a:lnTo>
                  <a:close/>
                </a:path>
                <a:path w="613410" h="616585">
                  <a:moveTo>
                    <a:pt x="488848" y="491196"/>
                  </a:moveTo>
                  <a:lnTo>
                    <a:pt x="451111" y="522639"/>
                  </a:lnTo>
                  <a:lnTo>
                    <a:pt x="453202" y="521502"/>
                  </a:lnTo>
                  <a:lnTo>
                    <a:pt x="526746" y="521502"/>
                  </a:lnTo>
                  <a:lnTo>
                    <a:pt x="550318" y="492937"/>
                  </a:lnTo>
                  <a:lnTo>
                    <a:pt x="487411" y="492937"/>
                  </a:lnTo>
                  <a:lnTo>
                    <a:pt x="488848" y="491196"/>
                  </a:lnTo>
                  <a:close/>
                </a:path>
                <a:path w="613410" h="616585">
                  <a:moveTo>
                    <a:pt x="122215" y="489557"/>
                  </a:moveTo>
                  <a:lnTo>
                    <a:pt x="125618" y="492937"/>
                  </a:lnTo>
                  <a:lnTo>
                    <a:pt x="124084" y="491077"/>
                  </a:lnTo>
                  <a:lnTo>
                    <a:pt x="122215" y="489557"/>
                  </a:lnTo>
                  <a:close/>
                </a:path>
                <a:path w="613410" h="616585">
                  <a:moveTo>
                    <a:pt x="124084" y="491077"/>
                  </a:moveTo>
                  <a:lnTo>
                    <a:pt x="125618" y="492937"/>
                  </a:lnTo>
                  <a:lnTo>
                    <a:pt x="126370" y="492937"/>
                  </a:lnTo>
                  <a:lnTo>
                    <a:pt x="124084" y="491077"/>
                  </a:lnTo>
                  <a:close/>
                </a:path>
                <a:path w="613410" h="616585">
                  <a:moveTo>
                    <a:pt x="490596" y="489740"/>
                  </a:moveTo>
                  <a:lnTo>
                    <a:pt x="488848" y="491196"/>
                  </a:lnTo>
                  <a:lnTo>
                    <a:pt x="487411" y="492937"/>
                  </a:lnTo>
                  <a:lnTo>
                    <a:pt x="490596" y="489740"/>
                  </a:lnTo>
                  <a:close/>
                </a:path>
                <a:path w="613410" h="616585">
                  <a:moveTo>
                    <a:pt x="552956" y="489740"/>
                  </a:moveTo>
                  <a:lnTo>
                    <a:pt x="490596" y="489740"/>
                  </a:lnTo>
                  <a:lnTo>
                    <a:pt x="487411" y="492937"/>
                  </a:lnTo>
                  <a:lnTo>
                    <a:pt x="550318" y="492937"/>
                  </a:lnTo>
                  <a:lnTo>
                    <a:pt x="552956" y="489740"/>
                  </a:lnTo>
                  <a:close/>
                </a:path>
                <a:path w="613410" h="616585">
                  <a:moveTo>
                    <a:pt x="520170" y="453247"/>
                  </a:moveTo>
                  <a:lnTo>
                    <a:pt x="488848" y="491196"/>
                  </a:lnTo>
                  <a:lnTo>
                    <a:pt x="490596" y="489740"/>
                  </a:lnTo>
                  <a:lnTo>
                    <a:pt x="552956" y="489740"/>
                  </a:lnTo>
                  <a:lnTo>
                    <a:pt x="560466" y="480639"/>
                  </a:lnTo>
                  <a:lnTo>
                    <a:pt x="574093" y="455367"/>
                  </a:lnTo>
                  <a:lnTo>
                    <a:pt x="519027" y="455367"/>
                  </a:lnTo>
                  <a:lnTo>
                    <a:pt x="520170" y="453247"/>
                  </a:lnTo>
                  <a:close/>
                </a:path>
                <a:path w="613410" h="616585">
                  <a:moveTo>
                    <a:pt x="122829" y="489557"/>
                  </a:moveTo>
                  <a:lnTo>
                    <a:pt x="122215" y="489557"/>
                  </a:lnTo>
                  <a:lnTo>
                    <a:pt x="124084" y="491077"/>
                  </a:lnTo>
                  <a:lnTo>
                    <a:pt x="122829" y="489557"/>
                  </a:lnTo>
                  <a:close/>
                </a:path>
                <a:path w="613410" h="616585">
                  <a:moveTo>
                    <a:pt x="91355" y="451424"/>
                  </a:moveTo>
                  <a:lnTo>
                    <a:pt x="94008" y="455367"/>
                  </a:lnTo>
                  <a:lnTo>
                    <a:pt x="92859" y="453247"/>
                  </a:lnTo>
                  <a:lnTo>
                    <a:pt x="91355" y="451424"/>
                  </a:lnTo>
                  <a:close/>
                </a:path>
                <a:path w="613410" h="616585">
                  <a:moveTo>
                    <a:pt x="92875" y="453266"/>
                  </a:moveTo>
                  <a:lnTo>
                    <a:pt x="94008" y="455367"/>
                  </a:lnTo>
                  <a:lnTo>
                    <a:pt x="94609" y="455367"/>
                  </a:lnTo>
                  <a:lnTo>
                    <a:pt x="92875" y="453266"/>
                  </a:lnTo>
                  <a:close/>
                </a:path>
                <a:path w="613410" h="616585">
                  <a:moveTo>
                    <a:pt x="521674" y="451425"/>
                  </a:moveTo>
                  <a:lnTo>
                    <a:pt x="520160" y="453266"/>
                  </a:lnTo>
                  <a:lnTo>
                    <a:pt x="519027" y="455367"/>
                  </a:lnTo>
                  <a:lnTo>
                    <a:pt x="521674" y="451425"/>
                  </a:lnTo>
                  <a:close/>
                </a:path>
                <a:path w="613410" h="616585">
                  <a:moveTo>
                    <a:pt x="576219" y="451425"/>
                  </a:moveTo>
                  <a:lnTo>
                    <a:pt x="521674" y="451425"/>
                  </a:lnTo>
                  <a:lnTo>
                    <a:pt x="519027" y="455367"/>
                  </a:lnTo>
                  <a:lnTo>
                    <a:pt x="574093" y="455367"/>
                  </a:lnTo>
                  <a:lnTo>
                    <a:pt x="576219" y="451425"/>
                  </a:lnTo>
                  <a:close/>
                </a:path>
                <a:path w="613410" h="616585">
                  <a:moveTo>
                    <a:pt x="91882" y="451424"/>
                  </a:moveTo>
                  <a:lnTo>
                    <a:pt x="91355" y="451424"/>
                  </a:lnTo>
                  <a:lnTo>
                    <a:pt x="92875" y="453266"/>
                  </a:lnTo>
                  <a:lnTo>
                    <a:pt x="91882" y="451424"/>
                  </a:lnTo>
                  <a:close/>
                </a:path>
                <a:path w="613410" h="616585">
                  <a:moveTo>
                    <a:pt x="544075" y="408903"/>
                  </a:moveTo>
                  <a:lnTo>
                    <a:pt x="520170" y="453247"/>
                  </a:lnTo>
                  <a:lnTo>
                    <a:pt x="521674" y="451425"/>
                  </a:lnTo>
                  <a:lnTo>
                    <a:pt x="576219" y="451425"/>
                  </a:lnTo>
                  <a:lnTo>
                    <a:pt x="588951" y="427812"/>
                  </a:lnTo>
                  <a:lnTo>
                    <a:pt x="594041" y="411192"/>
                  </a:lnTo>
                  <a:lnTo>
                    <a:pt x="543375" y="411192"/>
                  </a:lnTo>
                  <a:lnTo>
                    <a:pt x="544075" y="408903"/>
                  </a:lnTo>
                  <a:close/>
                </a:path>
                <a:path w="613410" h="616585">
                  <a:moveTo>
                    <a:pt x="67806" y="406764"/>
                  </a:moveTo>
                  <a:lnTo>
                    <a:pt x="69658" y="411192"/>
                  </a:lnTo>
                  <a:lnTo>
                    <a:pt x="68953" y="408892"/>
                  </a:lnTo>
                  <a:lnTo>
                    <a:pt x="67806" y="406764"/>
                  </a:lnTo>
                  <a:close/>
                </a:path>
                <a:path w="613410" h="616585">
                  <a:moveTo>
                    <a:pt x="68953" y="408892"/>
                  </a:moveTo>
                  <a:lnTo>
                    <a:pt x="69658" y="411192"/>
                  </a:lnTo>
                  <a:lnTo>
                    <a:pt x="70193" y="411192"/>
                  </a:lnTo>
                  <a:lnTo>
                    <a:pt x="68953" y="408892"/>
                  </a:lnTo>
                  <a:close/>
                </a:path>
                <a:path w="613410" h="616585">
                  <a:moveTo>
                    <a:pt x="545229" y="406764"/>
                  </a:moveTo>
                  <a:lnTo>
                    <a:pt x="544075" y="408903"/>
                  </a:lnTo>
                  <a:lnTo>
                    <a:pt x="543375" y="411192"/>
                  </a:lnTo>
                  <a:lnTo>
                    <a:pt x="545229" y="406764"/>
                  </a:lnTo>
                  <a:close/>
                </a:path>
                <a:path w="613410" h="616585">
                  <a:moveTo>
                    <a:pt x="595397" y="406764"/>
                  </a:moveTo>
                  <a:lnTo>
                    <a:pt x="545229" y="406764"/>
                  </a:lnTo>
                  <a:lnTo>
                    <a:pt x="543375" y="411192"/>
                  </a:lnTo>
                  <a:lnTo>
                    <a:pt x="594041" y="411192"/>
                  </a:lnTo>
                  <a:lnTo>
                    <a:pt x="595397" y="406764"/>
                  </a:lnTo>
                  <a:close/>
                </a:path>
                <a:path w="613410" h="616585">
                  <a:moveTo>
                    <a:pt x="558802" y="360814"/>
                  </a:moveTo>
                  <a:lnTo>
                    <a:pt x="544075" y="408903"/>
                  </a:lnTo>
                  <a:lnTo>
                    <a:pt x="545229" y="406764"/>
                  </a:lnTo>
                  <a:lnTo>
                    <a:pt x="595397" y="406764"/>
                  </a:lnTo>
                  <a:lnTo>
                    <a:pt x="606473" y="370595"/>
                  </a:lnTo>
                  <a:lnTo>
                    <a:pt x="607253" y="363143"/>
                  </a:lnTo>
                  <a:lnTo>
                    <a:pt x="558558" y="363143"/>
                  </a:lnTo>
                  <a:lnTo>
                    <a:pt x="558802" y="360814"/>
                  </a:lnTo>
                  <a:close/>
                </a:path>
                <a:path w="613410" h="616585">
                  <a:moveTo>
                    <a:pt x="68302" y="406764"/>
                  </a:moveTo>
                  <a:lnTo>
                    <a:pt x="67806" y="406764"/>
                  </a:lnTo>
                  <a:lnTo>
                    <a:pt x="68953" y="408892"/>
                  </a:lnTo>
                  <a:lnTo>
                    <a:pt x="68302" y="406764"/>
                  </a:lnTo>
                  <a:close/>
                </a:path>
                <a:path w="613410" h="616585">
                  <a:moveTo>
                    <a:pt x="53534" y="358539"/>
                  </a:moveTo>
                  <a:lnTo>
                    <a:pt x="54472" y="363143"/>
                  </a:lnTo>
                  <a:lnTo>
                    <a:pt x="54226" y="360800"/>
                  </a:lnTo>
                  <a:lnTo>
                    <a:pt x="53534" y="358539"/>
                  </a:lnTo>
                  <a:close/>
                </a:path>
                <a:path w="613410" h="616585">
                  <a:moveTo>
                    <a:pt x="54226" y="360800"/>
                  </a:moveTo>
                  <a:lnTo>
                    <a:pt x="54472" y="363143"/>
                  </a:lnTo>
                  <a:lnTo>
                    <a:pt x="54944" y="363143"/>
                  </a:lnTo>
                  <a:lnTo>
                    <a:pt x="54226" y="360800"/>
                  </a:lnTo>
                  <a:close/>
                </a:path>
                <a:path w="613410" h="616585">
                  <a:moveTo>
                    <a:pt x="559498" y="358539"/>
                  </a:moveTo>
                  <a:lnTo>
                    <a:pt x="558802" y="360814"/>
                  </a:lnTo>
                  <a:lnTo>
                    <a:pt x="558558" y="363143"/>
                  </a:lnTo>
                  <a:lnTo>
                    <a:pt x="559498" y="358539"/>
                  </a:lnTo>
                  <a:close/>
                </a:path>
                <a:path w="613410" h="616585">
                  <a:moveTo>
                    <a:pt x="607735" y="358539"/>
                  </a:moveTo>
                  <a:lnTo>
                    <a:pt x="559498" y="358539"/>
                  </a:lnTo>
                  <a:lnTo>
                    <a:pt x="558558" y="363143"/>
                  </a:lnTo>
                  <a:lnTo>
                    <a:pt x="607253" y="363143"/>
                  </a:lnTo>
                  <a:lnTo>
                    <a:pt x="607735" y="358539"/>
                  </a:lnTo>
                  <a:close/>
                </a:path>
                <a:path w="613410" h="616585">
                  <a:moveTo>
                    <a:pt x="564332" y="308022"/>
                  </a:moveTo>
                  <a:lnTo>
                    <a:pt x="558802" y="360814"/>
                  </a:lnTo>
                  <a:lnTo>
                    <a:pt x="559498" y="358539"/>
                  </a:lnTo>
                  <a:lnTo>
                    <a:pt x="607735" y="358539"/>
                  </a:lnTo>
                  <a:lnTo>
                    <a:pt x="612755" y="310571"/>
                  </a:lnTo>
                  <a:lnTo>
                    <a:pt x="564604" y="310571"/>
                  </a:lnTo>
                  <a:lnTo>
                    <a:pt x="564332" y="308022"/>
                  </a:lnTo>
                  <a:close/>
                </a:path>
                <a:path w="613410" h="616585">
                  <a:moveTo>
                    <a:pt x="53989" y="358539"/>
                  </a:moveTo>
                  <a:lnTo>
                    <a:pt x="53534" y="358539"/>
                  </a:lnTo>
                  <a:lnTo>
                    <a:pt x="54226" y="360800"/>
                  </a:lnTo>
                  <a:lnTo>
                    <a:pt x="53989" y="358539"/>
                  </a:lnTo>
                  <a:close/>
                </a:path>
                <a:path w="613410" h="616585">
                  <a:moveTo>
                    <a:pt x="48425" y="305427"/>
                  </a:moveTo>
                  <a:lnTo>
                    <a:pt x="48420" y="310571"/>
                  </a:lnTo>
                  <a:lnTo>
                    <a:pt x="48690" y="307952"/>
                  </a:lnTo>
                  <a:lnTo>
                    <a:pt x="48425" y="305427"/>
                  </a:lnTo>
                  <a:close/>
                </a:path>
                <a:path w="613410" h="616585">
                  <a:moveTo>
                    <a:pt x="48694" y="307996"/>
                  </a:moveTo>
                  <a:lnTo>
                    <a:pt x="48420" y="310571"/>
                  </a:lnTo>
                  <a:lnTo>
                    <a:pt x="48964" y="310571"/>
                  </a:lnTo>
                  <a:lnTo>
                    <a:pt x="48694" y="307996"/>
                  </a:lnTo>
                  <a:close/>
                </a:path>
                <a:path w="613410" h="616585">
                  <a:moveTo>
                    <a:pt x="564604" y="305427"/>
                  </a:moveTo>
                  <a:lnTo>
                    <a:pt x="564332" y="308022"/>
                  </a:lnTo>
                  <a:lnTo>
                    <a:pt x="564604" y="310571"/>
                  </a:lnTo>
                  <a:lnTo>
                    <a:pt x="564604" y="305427"/>
                  </a:lnTo>
                  <a:close/>
                </a:path>
                <a:path w="613410" h="616585">
                  <a:moveTo>
                    <a:pt x="612761" y="305427"/>
                  </a:moveTo>
                  <a:lnTo>
                    <a:pt x="564604" y="305427"/>
                  </a:lnTo>
                  <a:lnTo>
                    <a:pt x="564604" y="310571"/>
                  </a:lnTo>
                  <a:lnTo>
                    <a:pt x="612755" y="310571"/>
                  </a:lnTo>
                  <a:lnTo>
                    <a:pt x="613030" y="307952"/>
                  </a:lnTo>
                  <a:lnTo>
                    <a:pt x="612761" y="305427"/>
                  </a:lnTo>
                  <a:close/>
                </a:path>
                <a:path w="613410" h="616585">
                  <a:moveTo>
                    <a:pt x="558797" y="256109"/>
                  </a:moveTo>
                  <a:lnTo>
                    <a:pt x="564332" y="308022"/>
                  </a:lnTo>
                  <a:lnTo>
                    <a:pt x="564604" y="305427"/>
                  </a:lnTo>
                  <a:lnTo>
                    <a:pt x="612761" y="305427"/>
                  </a:lnTo>
                  <a:lnTo>
                    <a:pt x="607739" y="258310"/>
                  </a:lnTo>
                  <a:lnTo>
                    <a:pt x="559458" y="258310"/>
                  </a:lnTo>
                  <a:lnTo>
                    <a:pt x="558797" y="256109"/>
                  </a:lnTo>
                  <a:close/>
                </a:path>
                <a:path w="613410" h="616585">
                  <a:moveTo>
                    <a:pt x="48968" y="305427"/>
                  </a:moveTo>
                  <a:lnTo>
                    <a:pt x="48425" y="305427"/>
                  </a:lnTo>
                  <a:lnTo>
                    <a:pt x="48694" y="307996"/>
                  </a:lnTo>
                  <a:lnTo>
                    <a:pt x="48968" y="305427"/>
                  </a:lnTo>
                  <a:close/>
                </a:path>
                <a:path w="613410" h="616585">
                  <a:moveTo>
                    <a:pt x="54466" y="253868"/>
                  </a:moveTo>
                  <a:lnTo>
                    <a:pt x="53571" y="258309"/>
                  </a:lnTo>
                  <a:lnTo>
                    <a:pt x="54227" y="256108"/>
                  </a:lnTo>
                  <a:lnTo>
                    <a:pt x="54466" y="253868"/>
                  </a:lnTo>
                  <a:close/>
                </a:path>
                <a:path w="613410" h="616585">
                  <a:moveTo>
                    <a:pt x="54224" y="256136"/>
                  </a:moveTo>
                  <a:lnTo>
                    <a:pt x="53571" y="258309"/>
                  </a:lnTo>
                  <a:lnTo>
                    <a:pt x="53993" y="258309"/>
                  </a:lnTo>
                  <a:lnTo>
                    <a:pt x="54224" y="256136"/>
                  </a:lnTo>
                  <a:close/>
                </a:path>
                <a:path w="613410" h="616585">
                  <a:moveTo>
                    <a:pt x="558558" y="253868"/>
                  </a:moveTo>
                  <a:lnTo>
                    <a:pt x="558805" y="256136"/>
                  </a:lnTo>
                  <a:lnTo>
                    <a:pt x="559458" y="258310"/>
                  </a:lnTo>
                  <a:lnTo>
                    <a:pt x="558558" y="253868"/>
                  </a:lnTo>
                  <a:close/>
                </a:path>
                <a:path w="613410" h="616585">
                  <a:moveTo>
                    <a:pt x="607265" y="253868"/>
                  </a:moveTo>
                  <a:lnTo>
                    <a:pt x="558558" y="253868"/>
                  </a:lnTo>
                  <a:lnTo>
                    <a:pt x="559458" y="258310"/>
                  </a:lnTo>
                  <a:lnTo>
                    <a:pt x="607739" y="258310"/>
                  </a:lnTo>
                  <a:lnTo>
                    <a:pt x="607265" y="253868"/>
                  </a:lnTo>
                  <a:close/>
                </a:path>
                <a:path w="613410" h="616585">
                  <a:moveTo>
                    <a:pt x="54906" y="253868"/>
                  </a:moveTo>
                  <a:lnTo>
                    <a:pt x="54466" y="253868"/>
                  </a:lnTo>
                  <a:lnTo>
                    <a:pt x="54224" y="256136"/>
                  </a:lnTo>
                  <a:lnTo>
                    <a:pt x="54906" y="253868"/>
                  </a:lnTo>
                  <a:close/>
                </a:path>
                <a:path w="613410" h="616585">
                  <a:moveTo>
                    <a:pt x="544079" y="207124"/>
                  </a:moveTo>
                  <a:lnTo>
                    <a:pt x="558797" y="256109"/>
                  </a:lnTo>
                  <a:lnTo>
                    <a:pt x="558558" y="253868"/>
                  </a:lnTo>
                  <a:lnTo>
                    <a:pt x="607265" y="253868"/>
                  </a:lnTo>
                  <a:lnTo>
                    <a:pt x="606473" y="246429"/>
                  </a:lnTo>
                  <a:lnTo>
                    <a:pt x="595343" y="209383"/>
                  </a:lnTo>
                  <a:lnTo>
                    <a:pt x="545323" y="209383"/>
                  </a:lnTo>
                  <a:lnTo>
                    <a:pt x="544079" y="207124"/>
                  </a:lnTo>
                  <a:close/>
                </a:path>
                <a:path w="613410" h="616585">
                  <a:moveTo>
                    <a:pt x="69695" y="204644"/>
                  </a:moveTo>
                  <a:lnTo>
                    <a:pt x="67703" y="209383"/>
                  </a:lnTo>
                  <a:lnTo>
                    <a:pt x="68955" y="207108"/>
                  </a:lnTo>
                  <a:lnTo>
                    <a:pt x="69695" y="204644"/>
                  </a:lnTo>
                  <a:close/>
                </a:path>
                <a:path w="613410" h="616585">
                  <a:moveTo>
                    <a:pt x="68955" y="207108"/>
                  </a:moveTo>
                  <a:lnTo>
                    <a:pt x="67703" y="209383"/>
                  </a:lnTo>
                  <a:lnTo>
                    <a:pt x="68272" y="209383"/>
                  </a:lnTo>
                  <a:lnTo>
                    <a:pt x="68955" y="207108"/>
                  </a:lnTo>
                  <a:close/>
                </a:path>
                <a:path w="613410" h="616585">
                  <a:moveTo>
                    <a:pt x="543334" y="204644"/>
                  </a:moveTo>
                  <a:lnTo>
                    <a:pt x="544079" y="207124"/>
                  </a:lnTo>
                  <a:lnTo>
                    <a:pt x="545323" y="209383"/>
                  </a:lnTo>
                  <a:lnTo>
                    <a:pt x="543334" y="204644"/>
                  </a:lnTo>
                  <a:close/>
                </a:path>
                <a:path w="613410" h="616585">
                  <a:moveTo>
                    <a:pt x="593920" y="204644"/>
                  </a:moveTo>
                  <a:lnTo>
                    <a:pt x="543334" y="204644"/>
                  </a:lnTo>
                  <a:lnTo>
                    <a:pt x="545323" y="209383"/>
                  </a:lnTo>
                  <a:lnTo>
                    <a:pt x="595343" y="209383"/>
                  </a:lnTo>
                  <a:lnTo>
                    <a:pt x="593920" y="204644"/>
                  </a:lnTo>
                  <a:close/>
                </a:path>
                <a:path w="613410" h="616585">
                  <a:moveTo>
                    <a:pt x="520168" y="163694"/>
                  </a:moveTo>
                  <a:lnTo>
                    <a:pt x="544079" y="207124"/>
                  </a:lnTo>
                  <a:lnTo>
                    <a:pt x="543334" y="204644"/>
                  </a:lnTo>
                  <a:lnTo>
                    <a:pt x="593920" y="204644"/>
                  </a:lnTo>
                  <a:lnTo>
                    <a:pt x="588951" y="188106"/>
                  </a:lnTo>
                  <a:lnTo>
                    <a:pt x="576411" y="165330"/>
                  </a:lnTo>
                  <a:lnTo>
                    <a:pt x="521486" y="165330"/>
                  </a:lnTo>
                  <a:lnTo>
                    <a:pt x="520168" y="163694"/>
                  </a:lnTo>
                  <a:close/>
                </a:path>
                <a:path w="613410" h="616585">
                  <a:moveTo>
                    <a:pt x="70312" y="204644"/>
                  </a:moveTo>
                  <a:lnTo>
                    <a:pt x="69695" y="204644"/>
                  </a:lnTo>
                  <a:lnTo>
                    <a:pt x="68955" y="207108"/>
                  </a:lnTo>
                  <a:lnTo>
                    <a:pt x="70312" y="204644"/>
                  </a:lnTo>
                  <a:close/>
                </a:path>
                <a:path w="613410" h="616585">
                  <a:moveTo>
                    <a:pt x="93904" y="161793"/>
                  </a:moveTo>
                  <a:lnTo>
                    <a:pt x="91536" y="165330"/>
                  </a:lnTo>
                  <a:lnTo>
                    <a:pt x="92863" y="163683"/>
                  </a:lnTo>
                  <a:lnTo>
                    <a:pt x="93904" y="161793"/>
                  </a:lnTo>
                  <a:close/>
                </a:path>
                <a:path w="613410" h="616585">
                  <a:moveTo>
                    <a:pt x="92863" y="163683"/>
                  </a:moveTo>
                  <a:lnTo>
                    <a:pt x="91536" y="165330"/>
                  </a:lnTo>
                  <a:lnTo>
                    <a:pt x="91956" y="165330"/>
                  </a:lnTo>
                  <a:lnTo>
                    <a:pt x="92863" y="163683"/>
                  </a:lnTo>
                  <a:close/>
                </a:path>
                <a:path w="613410" h="616585">
                  <a:moveTo>
                    <a:pt x="519121" y="161793"/>
                  </a:moveTo>
                  <a:lnTo>
                    <a:pt x="520168" y="163694"/>
                  </a:lnTo>
                  <a:lnTo>
                    <a:pt x="521486" y="165330"/>
                  </a:lnTo>
                  <a:lnTo>
                    <a:pt x="519121" y="161793"/>
                  </a:lnTo>
                  <a:close/>
                </a:path>
                <a:path w="613410" h="616585">
                  <a:moveTo>
                    <a:pt x="574463" y="161793"/>
                  </a:moveTo>
                  <a:lnTo>
                    <a:pt x="519121" y="161793"/>
                  </a:lnTo>
                  <a:lnTo>
                    <a:pt x="521486" y="165330"/>
                  </a:lnTo>
                  <a:lnTo>
                    <a:pt x="576411" y="165330"/>
                  </a:lnTo>
                  <a:lnTo>
                    <a:pt x="574463" y="161793"/>
                  </a:lnTo>
                  <a:close/>
                </a:path>
                <a:path w="613410" h="616585">
                  <a:moveTo>
                    <a:pt x="488707" y="124645"/>
                  </a:moveTo>
                  <a:lnTo>
                    <a:pt x="520168" y="163694"/>
                  </a:lnTo>
                  <a:lnTo>
                    <a:pt x="519121" y="161793"/>
                  </a:lnTo>
                  <a:lnTo>
                    <a:pt x="574463" y="161793"/>
                  </a:lnTo>
                  <a:lnTo>
                    <a:pt x="560466" y="136371"/>
                  </a:lnTo>
                  <a:lnTo>
                    <a:pt x="552286" y="126218"/>
                  </a:lnTo>
                  <a:lnTo>
                    <a:pt x="490596" y="126218"/>
                  </a:lnTo>
                  <a:lnTo>
                    <a:pt x="488707" y="124645"/>
                  </a:lnTo>
                  <a:close/>
                </a:path>
                <a:path w="613410" h="616585">
                  <a:moveTo>
                    <a:pt x="94386" y="161793"/>
                  </a:moveTo>
                  <a:lnTo>
                    <a:pt x="93904" y="161793"/>
                  </a:lnTo>
                  <a:lnTo>
                    <a:pt x="92863" y="163683"/>
                  </a:lnTo>
                  <a:lnTo>
                    <a:pt x="94386" y="161793"/>
                  </a:lnTo>
                  <a:close/>
                </a:path>
                <a:path w="613410" h="616585">
                  <a:moveTo>
                    <a:pt x="125800" y="122802"/>
                  </a:moveTo>
                  <a:lnTo>
                    <a:pt x="122215" y="126407"/>
                  </a:lnTo>
                  <a:lnTo>
                    <a:pt x="124189" y="124801"/>
                  </a:lnTo>
                  <a:lnTo>
                    <a:pt x="125800" y="122802"/>
                  </a:lnTo>
                  <a:close/>
                </a:path>
                <a:path w="613410" h="616585">
                  <a:moveTo>
                    <a:pt x="124189" y="124801"/>
                  </a:moveTo>
                  <a:lnTo>
                    <a:pt x="122215" y="126407"/>
                  </a:lnTo>
                  <a:lnTo>
                    <a:pt x="122895" y="126407"/>
                  </a:lnTo>
                  <a:lnTo>
                    <a:pt x="124189" y="124801"/>
                  </a:lnTo>
                  <a:close/>
                </a:path>
                <a:path w="613410" h="616585">
                  <a:moveTo>
                    <a:pt x="487223" y="122802"/>
                  </a:moveTo>
                  <a:lnTo>
                    <a:pt x="488707" y="124645"/>
                  </a:lnTo>
                  <a:lnTo>
                    <a:pt x="490596" y="126218"/>
                  </a:lnTo>
                  <a:lnTo>
                    <a:pt x="487223" y="122802"/>
                  </a:lnTo>
                  <a:close/>
                </a:path>
                <a:path w="613410" h="616585">
                  <a:moveTo>
                    <a:pt x="549534" y="122802"/>
                  </a:moveTo>
                  <a:lnTo>
                    <a:pt x="487223" y="122802"/>
                  </a:lnTo>
                  <a:lnTo>
                    <a:pt x="490596" y="126218"/>
                  </a:lnTo>
                  <a:lnTo>
                    <a:pt x="552286" y="126218"/>
                  </a:lnTo>
                  <a:lnTo>
                    <a:pt x="549534" y="122802"/>
                  </a:lnTo>
                  <a:close/>
                </a:path>
                <a:path w="613410" h="616585">
                  <a:moveTo>
                    <a:pt x="126647" y="122802"/>
                  </a:moveTo>
                  <a:lnTo>
                    <a:pt x="125800" y="122802"/>
                  </a:lnTo>
                  <a:lnTo>
                    <a:pt x="124189" y="124801"/>
                  </a:lnTo>
                  <a:lnTo>
                    <a:pt x="126647" y="122802"/>
                  </a:lnTo>
                  <a:close/>
                </a:path>
                <a:path w="613410" h="616585">
                  <a:moveTo>
                    <a:pt x="451092" y="93303"/>
                  </a:moveTo>
                  <a:lnTo>
                    <a:pt x="488707" y="124645"/>
                  </a:lnTo>
                  <a:lnTo>
                    <a:pt x="487223" y="122802"/>
                  </a:lnTo>
                  <a:lnTo>
                    <a:pt x="549534" y="122802"/>
                  </a:lnTo>
                  <a:lnTo>
                    <a:pt x="526693" y="94451"/>
                  </a:lnTo>
                  <a:lnTo>
                    <a:pt x="453202" y="94451"/>
                  </a:lnTo>
                  <a:lnTo>
                    <a:pt x="451092" y="93303"/>
                  </a:lnTo>
                  <a:close/>
                </a:path>
                <a:path w="613410" h="616585">
                  <a:moveTo>
                    <a:pt x="449278" y="91791"/>
                  </a:moveTo>
                  <a:lnTo>
                    <a:pt x="451096" y="93305"/>
                  </a:lnTo>
                  <a:lnTo>
                    <a:pt x="453202" y="94451"/>
                  </a:lnTo>
                  <a:lnTo>
                    <a:pt x="449278" y="91791"/>
                  </a:lnTo>
                  <a:close/>
                </a:path>
                <a:path w="613410" h="616585">
                  <a:moveTo>
                    <a:pt x="524550" y="91791"/>
                  </a:moveTo>
                  <a:lnTo>
                    <a:pt x="449278" y="91791"/>
                  </a:lnTo>
                  <a:lnTo>
                    <a:pt x="453202" y="94451"/>
                  </a:lnTo>
                  <a:lnTo>
                    <a:pt x="526693" y="94451"/>
                  </a:lnTo>
                  <a:lnTo>
                    <a:pt x="524550" y="91791"/>
                  </a:lnTo>
                  <a:close/>
                </a:path>
                <a:path w="613410" h="616585">
                  <a:moveTo>
                    <a:pt x="164544" y="91980"/>
                  </a:moveTo>
                  <a:lnTo>
                    <a:pt x="161024" y="94356"/>
                  </a:lnTo>
                  <a:lnTo>
                    <a:pt x="162918" y="93303"/>
                  </a:lnTo>
                  <a:lnTo>
                    <a:pt x="164544" y="91980"/>
                  </a:lnTo>
                  <a:close/>
                </a:path>
                <a:path w="613410" h="616585">
                  <a:moveTo>
                    <a:pt x="162915" y="93305"/>
                  </a:moveTo>
                  <a:lnTo>
                    <a:pt x="161024" y="94356"/>
                  </a:lnTo>
                  <a:lnTo>
                    <a:pt x="161622" y="94356"/>
                  </a:lnTo>
                  <a:lnTo>
                    <a:pt x="162915" y="93305"/>
                  </a:lnTo>
                  <a:close/>
                </a:path>
                <a:path w="613410" h="616585">
                  <a:moveTo>
                    <a:pt x="165298" y="91980"/>
                  </a:moveTo>
                  <a:lnTo>
                    <a:pt x="164544" y="91980"/>
                  </a:lnTo>
                  <a:lnTo>
                    <a:pt x="162915" y="93305"/>
                  </a:lnTo>
                  <a:lnTo>
                    <a:pt x="165298" y="91980"/>
                  </a:lnTo>
                  <a:close/>
                </a:path>
                <a:path w="613410" h="616585">
                  <a:moveTo>
                    <a:pt x="496730" y="68124"/>
                  </a:moveTo>
                  <a:lnTo>
                    <a:pt x="404830" y="68124"/>
                  </a:lnTo>
                  <a:lnTo>
                    <a:pt x="409237" y="69987"/>
                  </a:lnTo>
                  <a:lnTo>
                    <a:pt x="408253" y="69987"/>
                  </a:lnTo>
                  <a:lnTo>
                    <a:pt x="451092" y="93303"/>
                  </a:lnTo>
                  <a:lnTo>
                    <a:pt x="449278" y="91791"/>
                  </a:lnTo>
                  <a:lnTo>
                    <a:pt x="524550" y="91791"/>
                  </a:lnTo>
                  <a:lnTo>
                    <a:pt x="523354" y="90306"/>
                  </a:lnTo>
                  <a:lnTo>
                    <a:pt x="498967" y="69987"/>
                  </a:lnTo>
                  <a:lnTo>
                    <a:pt x="409237" y="69987"/>
                  </a:lnTo>
                  <a:lnTo>
                    <a:pt x="406959" y="69283"/>
                  </a:lnTo>
                  <a:lnTo>
                    <a:pt x="498121" y="69283"/>
                  </a:lnTo>
                  <a:lnTo>
                    <a:pt x="496730" y="68124"/>
                  </a:lnTo>
                  <a:close/>
                </a:path>
                <a:path w="613410" h="616585">
                  <a:moveTo>
                    <a:pt x="208387" y="68030"/>
                  </a:moveTo>
                  <a:lnTo>
                    <a:pt x="203671" y="70028"/>
                  </a:lnTo>
                  <a:lnTo>
                    <a:pt x="206140" y="69279"/>
                  </a:lnTo>
                  <a:lnTo>
                    <a:pt x="208387" y="68030"/>
                  </a:lnTo>
                  <a:close/>
                </a:path>
                <a:path w="613410" h="616585">
                  <a:moveTo>
                    <a:pt x="206140" y="69279"/>
                  </a:moveTo>
                  <a:lnTo>
                    <a:pt x="203671" y="70028"/>
                  </a:lnTo>
                  <a:lnTo>
                    <a:pt x="204793" y="70028"/>
                  </a:lnTo>
                  <a:lnTo>
                    <a:pt x="206140" y="69279"/>
                  </a:lnTo>
                  <a:close/>
                </a:path>
                <a:path w="613410" h="616585">
                  <a:moveTo>
                    <a:pt x="404830" y="68124"/>
                  </a:moveTo>
                  <a:lnTo>
                    <a:pt x="406959" y="69283"/>
                  </a:lnTo>
                  <a:lnTo>
                    <a:pt x="409237" y="69987"/>
                  </a:lnTo>
                  <a:lnTo>
                    <a:pt x="404830" y="68124"/>
                  </a:lnTo>
                  <a:close/>
                </a:path>
                <a:path w="613410" h="616585">
                  <a:moveTo>
                    <a:pt x="359098" y="54486"/>
                  </a:moveTo>
                  <a:lnTo>
                    <a:pt x="406959" y="69283"/>
                  </a:lnTo>
                  <a:lnTo>
                    <a:pt x="404830" y="68124"/>
                  </a:lnTo>
                  <a:lnTo>
                    <a:pt x="496730" y="68124"/>
                  </a:lnTo>
                  <a:lnTo>
                    <a:pt x="480656" y="54732"/>
                  </a:lnTo>
                  <a:lnTo>
                    <a:pt x="361416" y="54732"/>
                  </a:lnTo>
                  <a:lnTo>
                    <a:pt x="359098" y="54486"/>
                  </a:lnTo>
                  <a:close/>
                </a:path>
                <a:path w="613410" h="616585">
                  <a:moveTo>
                    <a:pt x="210258" y="68030"/>
                  </a:moveTo>
                  <a:lnTo>
                    <a:pt x="208387" y="68030"/>
                  </a:lnTo>
                  <a:lnTo>
                    <a:pt x="206140" y="69279"/>
                  </a:lnTo>
                  <a:lnTo>
                    <a:pt x="210258" y="68030"/>
                  </a:lnTo>
                  <a:close/>
                </a:path>
                <a:path w="613410" h="616585">
                  <a:moveTo>
                    <a:pt x="257081" y="53827"/>
                  </a:moveTo>
                  <a:lnTo>
                    <a:pt x="252661" y="54732"/>
                  </a:lnTo>
                  <a:lnTo>
                    <a:pt x="254908" y="54486"/>
                  </a:lnTo>
                  <a:lnTo>
                    <a:pt x="257081" y="53827"/>
                  </a:lnTo>
                  <a:close/>
                </a:path>
                <a:path w="613410" h="616585">
                  <a:moveTo>
                    <a:pt x="254891" y="54492"/>
                  </a:moveTo>
                  <a:lnTo>
                    <a:pt x="252661" y="54732"/>
                  </a:lnTo>
                  <a:lnTo>
                    <a:pt x="254099" y="54732"/>
                  </a:lnTo>
                  <a:lnTo>
                    <a:pt x="254891" y="54492"/>
                  </a:lnTo>
                  <a:close/>
                </a:path>
                <a:path w="613410" h="616585">
                  <a:moveTo>
                    <a:pt x="356835" y="53787"/>
                  </a:moveTo>
                  <a:lnTo>
                    <a:pt x="359147" y="54492"/>
                  </a:lnTo>
                  <a:lnTo>
                    <a:pt x="361416" y="54732"/>
                  </a:lnTo>
                  <a:lnTo>
                    <a:pt x="356835" y="53787"/>
                  </a:lnTo>
                  <a:close/>
                </a:path>
                <a:path w="613410" h="616585">
                  <a:moveTo>
                    <a:pt x="479521" y="53787"/>
                  </a:moveTo>
                  <a:lnTo>
                    <a:pt x="356835" y="53787"/>
                  </a:lnTo>
                  <a:lnTo>
                    <a:pt x="361416" y="54732"/>
                  </a:lnTo>
                  <a:lnTo>
                    <a:pt x="480656" y="54732"/>
                  </a:lnTo>
                  <a:lnTo>
                    <a:pt x="479521" y="53787"/>
                  </a:lnTo>
                  <a:close/>
                </a:path>
                <a:path w="613410" h="616585">
                  <a:moveTo>
                    <a:pt x="261063" y="53827"/>
                  </a:moveTo>
                  <a:lnTo>
                    <a:pt x="257081" y="53827"/>
                  </a:lnTo>
                  <a:lnTo>
                    <a:pt x="254891" y="54492"/>
                  </a:lnTo>
                  <a:lnTo>
                    <a:pt x="261063" y="53827"/>
                  </a:lnTo>
                  <a:close/>
                </a:path>
                <a:path w="613410" h="616585">
                  <a:moveTo>
                    <a:pt x="470716" y="48656"/>
                  </a:moveTo>
                  <a:lnTo>
                    <a:pt x="309094" y="48656"/>
                  </a:lnTo>
                  <a:lnTo>
                    <a:pt x="306557" y="48929"/>
                  </a:lnTo>
                  <a:lnTo>
                    <a:pt x="359098" y="54486"/>
                  </a:lnTo>
                  <a:lnTo>
                    <a:pt x="356835" y="53787"/>
                  </a:lnTo>
                  <a:lnTo>
                    <a:pt x="479521" y="53787"/>
                  </a:lnTo>
                  <a:lnTo>
                    <a:pt x="478355" y="52815"/>
                  </a:lnTo>
                  <a:lnTo>
                    <a:pt x="470716" y="48656"/>
                  </a:lnTo>
                  <a:close/>
                </a:path>
                <a:path w="613410" h="616585">
                  <a:moveTo>
                    <a:pt x="309094" y="48656"/>
                  </a:moveTo>
                  <a:lnTo>
                    <a:pt x="303975" y="48656"/>
                  </a:lnTo>
                  <a:lnTo>
                    <a:pt x="306557" y="48929"/>
                  </a:lnTo>
                  <a:lnTo>
                    <a:pt x="309094" y="48656"/>
                  </a:lnTo>
                  <a:close/>
                </a:path>
              </a:pathLst>
            </a:custGeom>
            <a:solidFill>
              <a:srgbClr val="004F9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0">
              <a:extLst>
                <a:ext uri="{FF2B5EF4-FFF2-40B4-BE49-F238E27FC236}">
                  <a16:creationId xmlns:a16="http://schemas.microsoft.com/office/drawing/2014/main" id="{C27DA095-5688-DABB-BF2F-105A0A044129}"/>
                </a:ext>
              </a:extLst>
            </p:cNvPr>
            <p:cNvSpPr/>
            <p:nvPr/>
          </p:nvSpPr>
          <p:spPr>
            <a:xfrm>
              <a:off x="4841180" y="4138048"/>
              <a:ext cx="164638" cy="253004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1">
              <a:extLst>
                <a:ext uri="{FF2B5EF4-FFF2-40B4-BE49-F238E27FC236}">
                  <a16:creationId xmlns:a16="http://schemas.microsoft.com/office/drawing/2014/main" id="{2AB91449-6137-D930-EB2A-F7503C171A8E}"/>
                </a:ext>
              </a:extLst>
            </p:cNvPr>
            <p:cNvSpPr/>
            <p:nvPr/>
          </p:nvSpPr>
          <p:spPr>
            <a:xfrm>
              <a:off x="5058758" y="4349537"/>
              <a:ext cx="41910" cy="41910"/>
            </a:xfrm>
            <a:custGeom>
              <a:avLst/>
              <a:gdLst/>
              <a:ahLst/>
              <a:cxnLst/>
              <a:rect l="l" t="t" r="r" b="b"/>
              <a:pathLst>
                <a:path w="41910" h="41910">
                  <a:moveTo>
                    <a:pt x="20665" y="0"/>
                  </a:moveTo>
                  <a:lnTo>
                    <a:pt x="12261" y="1600"/>
                  </a:lnTo>
                  <a:lnTo>
                    <a:pt x="5732" y="5996"/>
                  </a:lnTo>
                  <a:lnTo>
                    <a:pt x="1503" y="12581"/>
                  </a:lnTo>
                  <a:lnTo>
                    <a:pt x="0" y="20750"/>
                  </a:lnTo>
                  <a:lnTo>
                    <a:pt x="1503" y="28921"/>
                  </a:lnTo>
                  <a:lnTo>
                    <a:pt x="5732" y="35512"/>
                  </a:lnTo>
                  <a:lnTo>
                    <a:pt x="12261" y="39912"/>
                  </a:lnTo>
                  <a:lnTo>
                    <a:pt x="20665" y="41514"/>
                  </a:lnTo>
                  <a:lnTo>
                    <a:pt x="29069" y="39912"/>
                  </a:lnTo>
                  <a:lnTo>
                    <a:pt x="35598" y="35512"/>
                  </a:lnTo>
                  <a:lnTo>
                    <a:pt x="39827" y="28921"/>
                  </a:lnTo>
                  <a:lnTo>
                    <a:pt x="41330" y="20750"/>
                  </a:lnTo>
                  <a:lnTo>
                    <a:pt x="39827" y="12581"/>
                  </a:lnTo>
                  <a:lnTo>
                    <a:pt x="35598" y="5996"/>
                  </a:lnTo>
                  <a:lnTo>
                    <a:pt x="29069" y="1600"/>
                  </a:lnTo>
                  <a:lnTo>
                    <a:pt x="20665" y="0"/>
                  </a:lnTo>
                  <a:close/>
                </a:path>
              </a:pathLst>
            </a:custGeom>
            <a:solidFill>
              <a:srgbClr val="004F9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9" name="object 20">
            <a:extLst>
              <a:ext uri="{FF2B5EF4-FFF2-40B4-BE49-F238E27FC236}">
                <a16:creationId xmlns:a16="http://schemas.microsoft.com/office/drawing/2014/main" id="{8BBF6D53-BDB0-E868-D124-8B9D1A71AB7E}"/>
              </a:ext>
            </a:extLst>
          </p:cNvPr>
          <p:cNvGrpSpPr/>
          <p:nvPr/>
        </p:nvGrpSpPr>
        <p:grpSpPr>
          <a:xfrm>
            <a:off x="136319" y="4899604"/>
            <a:ext cx="315243" cy="312538"/>
            <a:chOff x="4670898" y="4980278"/>
            <a:chExt cx="613410" cy="616585"/>
          </a:xfrm>
        </p:grpSpPr>
        <p:sp>
          <p:nvSpPr>
            <p:cNvPr id="20" name="object 21">
              <a:extLst>
                <a:ext uri="{FF2B5EF4-FFF2-40B4-BE49-F238E27FC236}">
                  <a16:creationId xmlns:a16="http://schemas.microsoft.com/office/drawing/2014/main" id="{AFFE5FB6-5017-74BF-23D5-D6BD203D51D1}"/>
                </a:ext>
              </a:extLst>
            </p:cNvPr>
            <p:cNvSpPr/>
            <p:nvPr/>
          </p:nvSpPr>
          <p:spPr>
            <a:xfrm>
              <a:off x="4670898" y="4980278"/>
              <a:ext cx="613410" cy="616585"/>
            </a:xfrm>
            <a:custGeom>
              <a:avLst/>
              <a:gdLst/>
              <a:ahLst/>
              <a:cxnLst/>
              <a:rect l="l" t="t" r="r" b="b"/>
              <a:pathLst>
                <a:path w="613410" h="616585">
                  <a:moveTo>
                    <a:pt x="306488" y="0"/>
                  </a:moveTo>
                  <a:lnTo>
                    <a:pt x="245257" y="6588"/>
                  </a:lnTo>
                  <a:lnTo>
                    <a:pt x="187211" y="24193"/>
                  </a:lnTo>
                  <a:lnTo>
                    <a:pt x="135722" y="52814"/>
                  </a:lnTo>
                  <a:lnTo>
                    <a:pt x="89767" y="90198"/>
                  </a:lnTo>
                  <a:lnTo>
                    <a:pt x="52562" y="136371"/>
                  </a:lnTo>
                  <a:lnTo>
                    <a:pt x="24084" y="188106"/>
                  </a:lnTo>
                  <a:lnTo>
                    <a:pt x="6561" y="246429"/>
                  </a:lnTo>
                  <a:lnTo>
                    <a:pt x="0" y="307952"/>
                  </a:lnTo>
                  <a:lnTo>
                    <a:pt x="6561" y="370595"/>
                  </a:lnTo>
                  <a:lnTo>
                    <a:pt x="24084" y="427812"/>
                  </a:lnTo>
                  <a:lnTo>
                    <a:pt x="52562" y="480639"/>
                  </a:lnTo>
                  <a:lnTo>
                    <a:pt x="89880" y="525853"/>
                  </a:lnTo>
                  <a:lnTo>
                    <a:pt x="135723" y="563145"/>
                  </a:lnTo>
                  <a:lnTo>
                    <a:pt x="187212" y="591759"/>
                  </a:lnTo>
                  <a:lnTo>
                    <a:pt x="245258" y="609366"/>
                  </a:lnTo>
                  <a:lnTo>
                    <a:pt x="306488" y="615959"/>
                  </a:lnTo>
                  <a:lnTo>
                    <a:pt x="368834" y="609365"/>
                  </a:lnTo>
                  <a:lnTo>
                    <a:pt x="425778" y="591759"/>
                  </a:lnTo>
                  <a:lnTo>
                    <a:pt x="470707" y="567307"/>
                  </a:lnTo>
                  <a:lnTo>
                    <a:pt x="303975" y="567301"/>
                  </a:lnTo>
                  <a:lnTo>
                    <a:pt x="306532" y="567031"/>
                  </a:lnTo>
                  <a:lnTo>
                    <a:pt x="261013" y="562131"/>
                  </a:lnTo>
                  <a:lnTo>
                    <a:pt x="257082" y="562131"/>
                  </a:lnTo>
                  <a:lnTo>
                    <a:pt x="252661" y="561232"/>
                  </a:lnTo>
                  <a:lnTo>
                    <a:pt x="254118" y="561232"/>
                  </a:lnTo>
                  <a:lnTo>
                    <a:pt x="210272" y="547932"/>
                  </a:lnTo>
                  <a:lnTo>
                    <a:pt x="208388" y="547932"/>
                  </a:lnTo>
                  <a:lnTo>
                    <a:pt x="203671" y="545930"/>
                  </a:lnTo>
                  <a:lnTo>
                    <a:pt x="204786" y="545930"/>
                  </a:lnTo>
                  <a:lnTo>
                    <a:pt x="165304" y="523984"/>
                  </a:lnTo>
                  <a:lnTo>
                    <a:pt x="164544" y="523984"/>
                  </a:lnTo>
                  <a:lnTo>
                    <a:pt x="161024" y="521605"/>
                  </a:lnTo>
                  <a:lnTo>
                    <a:pt x="161619" y="521605"/>
                  </a:lnTo>
                  <a:lnTo>
                    <a:pt x="126370" y="492937"/>
                  </a:lnTo>
                  <a:lnTo>
                    <a:pt x="125618" y="492937"/>
                  </a:lnTo>
                  <a:lnTo>
                    <a:pt x="122215" y="489557"/>
                  </a:lnTo>
                  <a:lnTo>
                    <a:pt x="122829" y="489557"/>
                  </a:lnTo>
                  <a:lnTo>
                    <a:pt x="94609" y="455367"/>
                  </a:lnTo>
                  <a:lnTo>
                    <a:pt x="94008" y="455367"/>
                  </a:lnTo>
                  <a:lnTo>
                    <a:pt x="91355" y="451424"/>
                  </a:lnTo>
                  <a:lnTo>
                    <a:pt x="91882" y="451424"/>
                  </a:lnTo>
                  <a:lnTo>
                    <a:pt x="70193" y="411192"/>
                  </a:lnTo>
                  <a:lnTo>
                    <a:pt x="69658" y="411192"/>
                  </a:lnTo>
                  <a:lnTo>
                    <a:pt x="67806" y="406764"/>
                  </a:lnTo>
                  <a:lnTo>
                    <a:pt x="68302" y="406764"/>
                  </a:lnTo>
                  <a:lnTo>
                    <a:pt x="54944" y="363143"/>
                  </a:lnTo>
                  <a:lnTo>
                    <a:pt x="54472" y="363143"/>
                  </a:lnTo>
                  <a:lnTo>
                    <a:pt x="53534" y="358539"/>
                  </a:lnTo>
                  <a:lnTo>
                    <a:pt x="53989" y="358539"/>
                  </a:lnTo>
                  <a:lnTo>
                    <a:pt x="48964" y="310571"/>
                  </a:lnTo>
                  <a:lnTo>
                    <a:pt x="48420" y="310571"/>
                  </a:lnTo>
                  <a:lnTo>
                    <a:pt x="48425" y="305427"/>
                  </a:lnTo>
                  <a:lnTo>
                    <a:pt x="48968" y="305427"/>
                  </a:lnTo>
                  <a:lnTo>
                    <a:pt x="53993" y="258310"/>
                  </a:lnTo>
                  <a:lnTo>
                    <a:pt x="53571" y="258310"/>
                  </a:lnTo>
                  <a:lnTo>
                    <a:pt x="54466" y="253868"/>
                  </a:lnTo>
                  <a:lnTo>
                    <a:pt x="54906" y="253868"/>
                  </a:lnTo>
                  <a:lnTo>
                    <a:pt x="68272" y="209383"/>
                  </a:lnTo>
                  <a:lnTo>
                    <a:pt x="67703" y="209383"/>
                  </a:lnTo>
                  <a:lnTo>
                    <a:pt x="69695" y="204644"/>
                  </a:lnTo>
                  <a:lnTo>
                    <a:pt x="70312" y="204644"/>
                  </a:lnTo>
                  <a:lnTo>
                    <a:pt x="91956" y="165330"/>
                  </a:lnTo>
                  <a:lnTo>
                    <a:pt x="91536" y="165330"/>
                  </a:lnTo>
                  <a:lnTo>
                    <a:pt x="93904" y="161793"/>
                  </a:lnTo>
                  <a:lnTo>
                    <a:pt x="94386" y="161793"/>
                  </a:lnTo>
                  <a:lnTo>
                    <a:pt x="122895" y="126407"/>
                  </a:lnTo>
                  <a:lnTo>
                    <a:pt x="122215" y="126407"/>
                  </a:lnTo>
                  <a:lnTo>
                    <a:pt x="125800" y="122802"/>
                  </a:lnTo>
                  <a:lnTo>
                    <a:pt x="126647" y="122802"/>
                  </a:lnTo>
                  <a:lnTo>
                    <a:pt x="161622" y="94356"/>
                  </a:lnTo>
                  <a:lnTo>
                    <a:pt x="161024" y="94356"/>
                  </a:lnTo>
                  <a:lnTo>
                    <a:pt x="164544" y="91980"/>
                  </a:lnTo>
                  <a:lnTo>
                    <a:pt x="165298" y="91980"/>
                  </a:lnTo>
                  <a:lnTo>
                    <a:pt x="204793" y="70028"/>
                  </a:lnTo>
                  <a:lnTo>
                    <a:pt x="203671" y="70028"/>
                  </a:lnTo>
                  <a:lnTo>
                    <a:pt x="208387" y="68030"/>
                  </a:lnTo>
                  <a:lnTo>
                    <a:pt x="210258" y="68030"/>
                  </a:lnTo>
                  <a:lnTo>
                    <a:pt x="254099" y="54732"/>
                  </a:lnTo>
                  <a:lnTo>
                    <a:pt x="252661" y="54732"/>
                  </a:lnTo>
                  <a:lnTo>
                    <a:pt x="257081" y="53827"/>
                  </a:lnTo>
                  <a:lnTo>
                    <a:pt x="261063" y="53827"/>
                  </a:lnTo>
                  <a:lnTo>
                    <a:pt x="306557" y="48929"/>
                  </a:lnTo>
                  <a:lnTo>
                    <a:pt x="303975" y="48656"/>
                  </a:lnTo>
                  <a:lnTo>
                    <a:pt x="470716" y="48656"/>
                  </a:lnTo>
                  <a:lnTo>
                    <a:pt x="425778" y="24193"/>
                  </a:lnTo>
                  <a:lnTo>
                    <a:pt x="368833" y="6588"/>
                  </a:lnTo>
                  <a:lnTo>
                    <a:pt x="306488" y="0"/>
                  </a:lnTo>
                  <a:close/>
                </a:path>
                <a:path w="613410" h="616585">
                  <a:moveTo>
                    <a:pt x="306532" y="567031"/>
                  </a:moveTo>
                  <a:lnTo>
                    <a:pt x="303975" y="567301"/>
                  </a:lnTo>
                  <a:lnTo>
                    <a:pt x="309095" y="567307"/>
                  </a:lnTo>
                  <a:lnTo>
                    <a:pt x="306532" y="567031"/>
                  </a:lnTo>
                  <a:close/>
                </a:path>
                <a:path w="613410" h="616585">
                  <a:moveTo>
                    <a:pt x="359085" y="561473"/>
                  </a:moveTo>
                  <a:lnTo>
                    <a:pt x="306532" y="567031"/>
                  </a:lnTo>
                  <a:lnTo>
                    <a:pt x="309095" y="567307"/>
                  </a:lnTo>
                  <a:lnTo>
                    <a:pt x="470717" y="567301"/>
                  </a:lnTo>
                  <a:lnTo>
                    <a:pt x="478355" y="563145"/>
                  </a:lnTo>
                  <a:lnTo>
                    <a:pt x="479527" y="562168"/>
                  </a:lnTo>
                  <a:lnTo>
                    <a:pt x="356835" y="562168"/>
                  </a:lnTo>
                  <a:lnTo>
                    <a:pt x="359085" y="561473"/>
                  </a:lnTo>
                  <a:close/>
                </a:path>
                <a:path w="613410" h="616585">
                  <a:moveTo>
                    <a:pt x="361417" y="561226"/>
                  </a:moveTo>
                  <a:lnTo>
                    <a:pt x="359079" y="561475"/>
                  </a:lnTo>
                  <a:lnTo>
                    <a:pt x="356835" y="562168"/>
                  </a:lnTo>
                  <a:lnTo>
                    <a:pt x="361417" y="561226"/>
                  </a:lnTo>
                  <a:close/>
                </a:path>
                <a:path w="613410" h="616585">
                  <a:moveTo>
                    <a:pt x="480658" y="561226"/>
                  </a:moveTo>
                  <a:lnTo>
                    <a:pt x="361390" y="561232"/>
                  </a:lnTo>
                  <a:lnTo>
                    <a:pt x="356835" y="562168"/>
                  </a:lnTo>
                  <a:lnTo>
                    <a:pt x="479527" y="562168"/>
                  </a:lnTo>
                  <a:lnTo>
                    <a:pt x="480658" y="561226"/>
                  </a:lnTo>
                  <a:close/>
                </a:path>
                <a:path w="613410" h="616585">
                  <a:moveTo>
                    <a:pt x="252661" y="561232"/>
                  </a:moveTo>
                  <a:lnTo>
                    <a:pt x="257082" y="562131"/>
                  </a:lnTo>
                  <a:lnTo>
                    <a:pt x="254901" y="561473"/>
                  </a:lnTo>
                  <a:lnTo>
                    <a:pt x="252661" y="561232"/>
                  </a:lnTo>
                  <a:close/>
                </a:path>
                <a:path w="613410" h="616585">
                  <a:moveTo>
                    <a:pt x="254919" y="561475"/>
                  </a:moveTo>
                  <a:lnTo>
                    <a:pt x="257082" y="562131"/>
                  </a:lnTo>
                  <a:lnTo>
                    <a:pt x="261013" y="562131"/>
                  </a:lnTo>
                  <a:lnTo>
                    <a:pt x="254919" y="561475"/>
                  </a:lnTo>
                  <a:close/>
                </a:path>
                <a:path w="613410" h="616585">
                  <a:moveTo>
                    <a:pt x="254118" y="561232"/>
                  </a:moveTo>
                  <a:lnTo>
                    <a:pt x="252661" y="561232"/>
                  </a:lnTo>
                  <a:lnTo>
                    <a:pt x="254919" y="561475"/>
                  </a:lnTo>
                  <a:lnTo>
                    <a:pt x="254118" y="561232"/>
                  </a:lnTo>
                  <a:close/>
                </a:path>
                <a:path w="613410" h="616585">
                  <a:moveTo>
                    <a:pt x="406948" y="546675"/>
                  </a:moveTo>
                  <a:lnTo>
                    <a:pt x="359085" y="561473"/>
                  </a:lnTo>
                  <a:lnTo>
                    <a:pt x="361417" y="561226"/>
                  </a:lnTo>
                  <a:lnTo>
                    <a:pt x="480658" y="561226"/>
                  </a:lnTo>
                  <a:lnTo>
                    <a:pt x="496739" y="547828"/>
                  </a:lnTo>
                  <a:lnTo>
                    <a:pt x="404830" y="547828"/>
                  </a:lnTo>
                  <a:lnTo>
                    <a:pt x="406948" y="546675"/>
                  </a:lnTo>
                  <a:close/>
                </a:path>
                <a:path w="613410" h="616585">
                  <a:moveTo>
                    <a:pt x="203671" y="545930"/>
                  </a:moveTo>
                  <a:lnTo>
                    <a:pt x="208388" y="547932"/>
                  </a:lnTo>
                  <a:lnTo>
                    <a:pt x="206124" y="546674"/>
                  </a:lnTo>
                  <a:lnTo>
                    <a:pt x="203671" y="545930"/>
                  </a:lnTo>
                  <a:close/>
                </a:path>
                <a:path w="613410" h="616585">
                  <a:moveTo>
                    <a:pt x="206124" y="546674"/>
                  </a:moveTo>
                  <a:lnTo>
                    <a:pt x="208388" y="547932"/>
                  </a:lnTo>
                  <a:lnTo>
                    <a:pt x="210272" y="547932"/>
                  </a:lnTo>
                  <a:lnTo>
                    <a:pt x="206124" y="546674"/>
                  </a:lnTo>
                  <a:close/>
                </a:path>
                <a:path w="613410" h="616585">
                  <a:moveTo>
                    <a:pt x="409237" y="545968"/>
                  </a:moveTo>
                  <a:lnTo>
                    <a:pt x="406948" y="546675"/>
                  </a:lnTo>
                  <a:lnTo>
                    <a:pt x="404830" y="547828"/>
                  </a:lnTo>
                  <a:lnTo>
                    <a:pt x="409237" y="545968"/>
                  </a:lnTo>
                  <a:close/>
                </a:path>
                <a:path w="613410" h="616585">
                  <a:moveTo>
                    <a:pt x="498971" y="545968"/>
                  </a:moveTo>
                  <a:lnTo>
                    <a:pt x="409237" y="545968"/>
                  </a:lnTo>
                  <a:lnTo>
                    <a:pt x="404830" y="547828"/>
                  </a:lnTo>
                  <a:lnTo>
                    <a:pt x="496739" y="547828"/>
                  </a:lnTo>
                  <a:lnTo>
                    <a:pt x="498971" y="545968"/>
                  </a:lnTo>
                  <a:close/>
                </a:path>
                <a:path w="613410" h="616585">
                  <a:moveTo>
                    <a:pt x="451111" y="522639"/>
                  </a:moveTo>
                  <a:lnTo>
                    <a:pt x="406948" y="546675"/>
                  </a:lnTo>
                  <a:lnTo>
                    <a:pt x="409237" y="545968"/>
                  </a:lnTo>
                  <a:lnTo>
                    <a:pt x="498971" y="545968"/>
                  </a:lnTo>
                  <a:lnTo>
                    <a:pt x="523247" y="525742"/>
                  </a:lnTo>
                  <a:lnTo>
                    <a:pt x="524547" y="524167"/>
                  </a:lnTo>
                  <a:lnTo>
                    <a:pt x="449278" y="524167"/>
                  </a:lnTo>
                  <a:lnTo>
                    <a:pt x="451111" y="522639"/>
                  </a:lnTo>
                  <a:close/>
                </a:path>
                <a:path w="613410" h="616585">
                  <a:moveTo>
                    <a:pt x="204786" y="545930"/>
                  </a:moveTo>
                  <a:lnTo>
                    <a:pt x="203671" y="545930"/>
                  </a:lnTo>
                  <a:lnTo>
                    <a:pt x="206124" y="546674"/>
                  </a:lnTo>
                  <a:lnTo>
                    <a:pt x="204786" y="545930"/>
                  </a:lnTo>
                  <a:close/>
                </a:path>
                <a:path w="613410" h="616585">
                  <a:moveTo>
                    <a:pt x="453202" y="521501"/>
                  </a:moveTo>
                  <a:lnTo>
                    <a:pt x="451097" y="522651"/>
                  </a:lnTo>
                  <a:lnTo>
                    <a:pt x="449278" y="524167"/>
                  </a:lnTo>
                  <a:lnTo>
                    <a:pt x="453202" y="521501"/>
                  </a:lnTo>
                  <a:close/>
                </a:path>
                <a:path w="613410" h="616585">
                  <a:moveTo>
                    <a:pt x="526746" y="521501"/>
                  </a:moveTo>
                  <a:lnTo>
                    <a:pt x="453202" y="521501"/>
                  </a:lnTo>
                  <a:lnTo>
                    <a:pt x="449278" y="524167"/>
                  </a:lnTo>
                  <a:lnTo>
                    <a:pt x="524547" y="524167"/>
                  </a:lnTo>
                  <a:lnTo>
                    <a:pt x="526746" y="521501"/>
                  </a:lnTo>
                  <a:close/>
                </a:path>
                <a:path w="613410" h="616585">
                  <a:moveTo>
                    <a:pt x="161024" y="521605"/>
                  </a:moveTo>
                  <a:lnTo>
                    <a:pt x="164544" y="523984"/>
                  </a:lnTo>
                  <a:lnTo>
                    <a:pt x="162884" y="522639"/>
                  </a:lnTo>
                  <a:lnTo>
                    <a:pt x="161024" y="521605"/>
                  </a:lnTo>
                  <a:close/>
                </a:path>
                <a:path w="613410" h="616585">
                  <a:moveTo>
                    <a:pt x="162905" y="522651"/>
                  </a:moveTo>
                  <a:lnTo>
                    <a:pt x="164544" y="523984"/>
                  </a:lnTo>
                  <a:lnTo>
                    <a:pt x="165304" y="523984"/>
                  </a:lnTo>
                  <a:lnTo>
                    <a:pt x="162905" y="522651"/>
                  </a:lnTo>
                  <a:close/>
                </a:path>
                <a:path w="613410" h="616585">
                  <a:moveTo>
                    <a:pt x="161619" y="521605"/>
                  </a:moveTo>
                  <a:lnTo>
                    <a:pt x="161024" y="521605"/>
                  </a:lnTo>
                  <a:lnTo>
                    <a:pt x="162905" y="522651"/>
                  </a:lnTo>
                  <a:lnTo>
                    <a:pt x="161619" y="521605"/>
                  </a:lnTo>
                  <a:close/>
                </a:path>
                <a:path w="613410" h="616585">
                  <a:moveTo>
                    <a:pt x="488848" y="491196"/>
                  </a:moveTo>
                  <a:lnTo>
                    <a:pt x="451111" y="522639"/>
                  </a:lnTo>
                  <a:lnTo>
                    <a:pt x="453202" y="521501"/>
                  </a:lnTo>
                  <a:lnTo>
                    <a:pt x="526746" y="521501"/>
                  </a:lnTo>
                  <a:lnTo>
                    <a:pt x="550318" y="492937"/>
                  </a:lnTo>
                  <a:lnTo>
                    <a:pt x="487411" y="492937"/>
                  </a:lnTo>
                  <a:lnTo>
                    <a:pt x="488848" y="491196"/>
                  </a:lnTo>
                  <a:close/>
                </a:path>
                <a:path w="613410" h="616585">
                  <a:moveTo>
                    <a:pt x="122215" y="489557"/>
                  </a:moveTo>
                  <a:lnTo>
                    <a:pt x="125618" y="492937"/>
                  </a:lnTo>
                  <a:lnTo>
                    <a:pt x="124084" y="491077"/>
                  </a:lnTo>
                  <a:lnTo>
                    <a:pt x="122215" y="489557"/>
                  </a:lnTo>
                  <a:close/>
                </a:path>
                <a:path w="613410" h="616585">
                  <a:moveTo>
                    <a:pt x="124084" y="491077"/>
                  </a:moveTo>
                  <a:lnTo>
                    <a:pt x="125618" y="492937"/>
                  </a:lnTo>
                  <a:lnTo>
                    <a:pt x="126370" y="492937"/>
                  </a:lnTo>
                  <a:lnTo>
                    <a:pt x="124084" y="491077"/>
                  </a:lnTo>
                  <a:close/>
                </a:path>
                <a:path w="613410" h="616585">
                  <a:moveTo>
                    <a:pt x="490596" y="489740"/>
                  </a:moveTo>
                  <a:lnTo>
                    <a:pt x="488848" y="491196"/>
                  </a:lnTo>
                  <a:lnTo>
                    <a:pt x="487411" y="492937"/>
                  </a:lnTo>
                  <a:lnTo>
                    <a:pt x="490596" y="489740"/>
                  </a:lnTo>
                  <a:close/>
                </a:path>
                <a:path w="613410" h="616585">
                  <a:moveTo>
                    <a:pt x="552956" y="489740"/>
                  </a:moveTo>
                  <a:lnTo>
                    <a:pt x="490596" y="489740"/>
                  </a:lnTo>
                  <a:lnTo>
                    <a:pt x="487411" y="492937"/>
                  </a:lnTo>
                  <a:lnTo>
                    <a:pt x="550318" y="492937"/>
                  </a:lnTo>
                  <a:lnTo>
                    <a:pt x="552956" y="489740"/>
                  </a:lnTo>
                  <a:close/>
                </a:path>
                <a:path w="613410" h="616585">
                  <a:moveTo>
                    <a:pt x="520170" y="453247"/>
                  </a:moveTo>
                  <a:lnTo>
                    <a:pt x="488848" y="491196"/>
                  </a:lnTo>
                  <a:lnTo>
                    <a:pt x="490596" y="489740"/>
                  </a:lnTo>
                  <a:lnTo>
                    <a:pt x="552956" y="489740"/>
                  </a:lnTo>
                  <a:lnTo>
                    <a:pt x="560466" y="480639"/>
                  </a:lnTo>
                  <a:lnTo>
                    <a:pt x="574093" y="455367"/>
                  </a:lnTo>
                  <a:lnTo>
                    <a:pt x="519027" y="455367"/>
                  </a:lnTo>
                  <a:lnTo>
                    <a:pt x="520170" y="453247"/>
                  </a:lnTo>
                  <a:close/>
                </a:path>
                <a:path w="613410" h="616585">
                  <a:moveTo>
                    <a:pt x="122829" y="489557"/>
                  </a:moveTo>
                  <a:lnTo>
                    <a:pt x="122215" y="489557"/>
                  </a:lnTo>
                  <a:lnTo>
                    <a:pt x="124084" y="491077"/>
                  </a:lnTo>
                  <a:lnTo>
                    <a:pt x="122829" y="489557"/>
                  </a:lnTo>
                  <a:close/>
                </a:path>
                <a:path w="613410" h="616585">
                  <a:moveTo>
                    <a:pt x="91355" y="451424"/>
                  </a:moveTo>
                  <a:lnTo>
                    <a:pt x="94008" y="455367"/>
                  </a:lnTo>
                  <a:lnTo>
                    <a:pt x="92859" y="453247"/>
                  </a:lnTo>
                  <a:lnTo>
                    <a:pt x="91355" y="451424"/>
                  </a:lnTo>
                  <a:close/>
                </a:path>
                <a:path w="613410" h="616585">
                  <a:moveTo>
                    <a:pt x="92875" y="453266"/>
                  </a:moveTo>
                  <a:lnTo>
                    <a:pt x="94008" y="455367"/>
                  </a:lnTo>
                  <a:lnTo>
                    <a:pt x="94609" y="455367"/>
                  </a:lnTo>
                  <a:lnTo>
                    <a:pt x="92875" y="453266"/>
                  </a:lnTo>
                  <a:close/>
                </a:path>
                <a:path w="613410" h="616585">
                  <a:moveTo>
                    <a:pt x="521674" y="451424"/>
                  </a:moveTo>
                  <a:lnTo>
                    <a:pt x="520160" y="453266"/>
                  </a:lnTo>
                  <a:lnTo>
                    <a:pt x="519027" y="455367"/>
                  </a:lnTo>
                  <a:lnTo>
                    <a:pt x="521674" y="451424"/>
                  </a:lnTo>
                  <a:close/>
                </a:path>
                <a:path w="613410" h="616585">
                  <a:moveTo>
                    <a:pt x="576219" y="451424"/>
                  </a:moveTo>
                  <a:lnTo>
                    <a:pt x="521674" y="451424"/>
                  </a:lnTo>
                  <a:lnTo>
                    <a:pt x="519027" y="455367"/>
                  </a:lnTo>
                  <a:lnTo>
                    <a:pt x="574093" y="455367"/>
                  </a:lnTo>
                  <a:lnTo>
                    <a:pt x="576219" y="451424"/>
                  </a:lnTo>
                  <a:close/>
                </a:path>
                <a:path w="613410" h="616585">
                  <a:moveTo>
                    <a:pt x="91882" y="451424"/>
                  </a:moveTo>
                  <a:lnTo>
                    <a:pt x="91355" y="451424"/>
                  </a:lnTo>
                  <a:lnTo>
                    <a:pt x="92875" y="453266"/>
                  </a:lnTo>
                  <a:lnTo>
                    <a:pt x="91882" y="451424"/>
                  </a:lnTo>
                  <a:close/>
                </a:path>
                <a:path w="613410" h="616585">
                  <a:moveTo>
                    <a:pt x="544075" y="408903"/>
                  </a:moveTo>
                  <a:lnTo>
                    <a:pt x="520170" y="453247"/>
                  </a:lnTo>
                  <a:lnTo>
                    <a:pt x="521674" y="451424"/>
                  </a:lnTo>
                  <a:lnTo>
                    <a:pt x="576219" y="451424"/>
                  </a:lnTo>
                  <a:lnTo>
                    <a:pt x="588951" y="427812"/>
                  </a:lnTo>
                  <a:lnTo>
                    <a:pt x="594041" y="411192"/>
                  </a:lnTo>
                  <a:lnTo>
                    <a:pt x="543375" y="411192"/>
                  </a:lnTo>
                  <a:lnTo>
                    <a:pt x="544075" y="408903"/>
                  </a:lnTo>
                  <a:close/>
                </a:path>
                <a:path w="613410" h="616585">
                  <a:moveTo>
                    <a:pt x="67806" y="406764"/>
                  </a:moveTo>
                  <a:lnTo>
                    <a:pt x="69658" y="411192"/>
                  </a:lnTo>
                  <a:lnTo>
                    <a:pt x="68953" y="408892"/>
                  </a:lnTo>
                  <a:lnTo>
                    <a:pt x="67806" y="406764"/>
                  </a:lnTo>
                  <a:close/>
                </a:path>
                <a:path w="613410" h="616585">
                  <a:moveTo>
                    <a:pt x="68953" y="408892"/>
                  </a:moveTo>
                  <a:lnTo>
                    <a:pt x="69658" y="411192"/>
                  </a:lnTo>
                  <a:lnTo>
                    <a:pt x="70193" y="411192"/>
                  </a:lnTo>
                  <a:lnTo>
                    <a:pt x="68953" y="408892"/>
                  </a:lnTo>
                  <a:close/>
                </a:path>
                <a:path w="613410" h="616585">
                  <a:moveTo>
                    <a:pt x="545229" y="406764"/>
                  </a:moveTo>
                  <a:lnTo>
                    <a:pt x="544075" y="408903"/>
                  </a:lnTo>
                  <a:lnTo>
                    <a:pt x="543375" y="411192"/>
                  </a:lnTo>
                  <a:lnTo>
                    <a:pt x="545229" y="406764"/>
                  </a:lnTo>
                  <a:close/>
                </a:path>
                <a:path w="613410" h="616585">
                  <a:moveTo>
                    <a:pt x="595397" y="406764"/>
                  </a:moveTo>
                  <a:lnTo>
                    <a:pt x="545229" y="406764"/>
                  </a:lnTo>
                  <a:lnTo>
                    <a:pt x="543375" y="411192"/>
                  </a:lnTo>
                  <a:lnTo>
                    <a:pt x="594041" y="411192"/>
                  </a:lnTo>
                  <a:lnTo>
                    <a:pt x="595397" y="406764"/>
                  </a:lnTo>
                  <a:close/>
                </a:path>
                <a:path w="613410" h="616585">
                  <a:moveTo>
                    <a:pt x="558802" y="360814"/>
                  </a:moveTo>
                  <a:lnTo>
                    <a:pt x="544075" y="408903"/>
                  </a:lnTo>
                  <a:lnTo>
                    <a:pt x="545229" y="406764"/>
                  </a:lnTo>
                  <a:lnTo>
                    <a:pt x="595397" y="406764"/>
                  </a:lnTo>
                  <a:lnTo>
                    <a:pt x="606473" y="370595"/>
                  </a:lnTo>
                  <a:lnTo>
                    <a:pt x="607253" y="363143"/>
                  </a:lnTo>
                  <a:lnTo>
                    <a:pt x="558558" y="363143"/>
                  </a:lnTo>
                  <a:lnTo>
                    <a:pt x="558802" y="360814"/>
                  </a:lnTo>
                  <a:close/>
                </a:path>
                <a:path w="613410" h="616585">
                  <a:moveTo>
                    <a:pt x="68302" y="406764"/>
                  </a:moveTo>
                  <a:lnTo>
                    <a:pt x="67806" y="406764"/>
                  </a:lnTo>
                  <a:lnTo>
                    <a:pt x="68953" y="408892"/>
                  </a:lnTo>
                  <a:lnTo>
                    <a:pt x="68302" y="406764"/>
                  </a:lnTo>
                  <a:close/>
                </a:path>
                <a:path w="613410" h="616585">
                  <a:moveTo>
                    <a:pt x="53534" y="358539"/>
                  </a:moveTo>
                  <a:lnTo>
                    <a:pt x="54472" y="363143"/>
                  </a:lnTo>
                  <a:lnTo>
                    <a:pt x="54226" y="360800"/>
                  </a:lnTo>
                  <a:lnTo>
                    <a:pt x="53534" y="358539"/>
                  </a:lnTo>
                  <a:close/>
                </a:path>
                <a:path w="613410" h="616585">
                  <a:moveTo>
                    <a:pt x="54226" y="360800"/>
                  </a:moveTo>
                  <a:lnTo>
                    <a:pt x="54472" y="363143"/>
                  </a:lnTo>
                  <a:lnTo>
                    <a:pt x="54944" y="363143"/>
                  </a:lnTo>
                  <a:lnTo>
                    <a:pt x="54226" y="360800"/>
                  </a:lnTo>
                  <a:close/>
                </a:path>
                <a:path w="613410" h="616585">
                  <a:moveTo>
                    <a:pt x="559498" y="358539"/>
                  </a:moveTo>
                  <a:lnTo>
                    <a:pt x="558802" y="360814"/>
                  </a:lnTo>
                  <a:lnTo>
                    <a:pt x="558558" y="363143"/>
                  </a:lnTo>
                  <a:lnTo>
                    <a:pt x="559498" y="358539"/>
                  </a:lnTo>
                  <a:close/>
                </a:path>
                <a:path w="613410" h="616585">
                  <a:moveTo>
                    <a:pt x="607735" y="358539"/>
                  </a:moveTo>
                  <a:lnTo>
                    <a:pt x="559498" y="358539"/>
                  </a:lnTo>
                  <a:lnTo>
                    <a:pt x="558558" y="363143"/>
                  </a:lnTo>
                  <a:lnTo>
                    <a:pt x="607253" y="363143"/>
                  </a:lnTo>
                  <a:lnTo>
                    <a:pt x="607735" y="358539"/>
                  </a:lnTo>
                  <a:close/>
                </a:path>
                <a:path w="613410" h="616585">
                  <a:moveTo>
                    <a:pt x="564332" y="308022"/>
                  </a:moveTo>
                  <a:lnTo>
                    <a:pt x="558802" y="360814"/>
                  </a:lnTo>
                  <a:lnTo>
                    <a:pt x="559498" y="358539"/>
                  </a:lnTo>
                  <a:lnTo>
                    <a:pt x="607735" y="358539"/>
                  </a:lnTo>
                  <a:lnTo>
                    <a:pt x="612755" y="310571"/>
                  </a:lnTo>
                  <a:lnTo>
                    <a:pt x="564604" y="310571"/>
                  </a:lnTo>
                  <a:lnTo>
                    <a:pt x="564332" y="308022"/>
                  </a:lnTo>
                  <a:close/>
                </a:path>
                <a:path w="613410" h="616585">
                  <a:moveTo>
                    <a:pt x="53989" y="358539"/>
                  </a:moveTo>
                  <a:lnTo>
                    <a:pt x="53534" y="358539"/>
                  </a:lnTo>
                  <a:lnTo>
                    <a:pt x="54226" y="360800"/>
                  </a:lnTo>
                  <a:lnTo>
                    <a:pt x="53989" y="358539"/>
                  </a:lnTo>
                  <a:close/>
                </a:path>
                <a:path w="613410" h="616585">
                  <a:moveTo>
                    <a:pt x="48425" y="305427"/>
                  </a:moveTo>
                  <a:lnTo>
                    <a:pt x="48420" y="310571"/>
                  </a:lnTo>
                  <a:lnTo>
                    <a:pt x="48690" y="307952"/>
                  </a:lnTo>
                  <a:lnTo>
                    <a:pt x="48425" y="305427"/>
                  </a:lnTo>
                  <a:close/>
                </a:path>
                <a:path w="613410" h="616585">
                  <a:moveTo>
                    <a:pt x="48694" y="307996"/>
                  </a:moveTo>
                  <a:lnTo>
                    <a:pt x="48420" y="310571"/>
                  </a:lnTo>
                  <a:lnTo>
                    <a:pt x="48964" y="310571"/>
                  </a:lnTo>
                  <a:lnTo>
                    <a:pt x="48694" y="307996"/>
                  </a:lnTo>
                  <a:close/>
                </a:path>
                <a:path w="613410" h="616585">
                  <a:moveTo>
                    <a:pt x="564604" y="305427"/>
                  </a:moveTo>
                  <a:lnTo>
                    <a:pt x="564332" y="308022"/>
                  </a:lnTo>
                  <a:lnTo>
                    <a:pt x="564604" y="310571"/>
                  </a:lnTo>
                  <a:lnTo>
                    <a:pt x="564604" y="305427"/>
                  </a:lnTo>
                  <a:close/>
                </a:path>
                <a:path w="613410" h="616585">
                  <a:moveTo>
                    <a:pt x="612761" y="305427"/>
                  </a:moveTo>
                  <a:lnTo>
                    <a:pt x="564604" y="305427"/>
                  </a:lnTo>
                  <a:lnTo>
                    <a:pt x="564604" y="310571"/>
                  </a:lnTo>
                  <a:lnTo>
                    <a:pt x="612755" y="310571"/>
                  </a:lnTo>
                  <a:lnTo>
                    <a:pt x="613030" y="307952"/>
                  </a:lnTo>
                  <a:lnTo>
                    <a:pt x="612761" y="305427"/>
                  </a:lnTo>
                  <a:close/>
                </a:path>
                <a:path w="613410" h="616585">
                  <a:moveTo>
                    <a:pt x="558797" y="256108"/>
                  </a:moveTo>
                  <a:lnTo>
                    <a:pt x="564332" y="308022"/>
                  </a:lnTo>
                  <a:lnTo>
                    <a:pt x="564604" y="305427"/>
                  </a:lnTo>
                  <a:lnTo>
                    <a:pt x="612761" y="305427"/>
                  </a:lnTo>
                  <a:lnTo>
                    <a:pt x="607739" y="258310"/>
                  </a:lnTo>
                  <a:lnTo>
                    <a:pt x="559458" y="258310"/>
                  </a:lnTo>
                  <a:lnTo>
                    <a:pt x="558797" y="256108"/>
                  </a:lnTo>
                  <a:close/>
                </a:path>
                <a:path w="613410" h="616585">
                  <a:moveTo>
                    <a:pt x="48968" y="305427"/>
                  </a:moveTo>
                  <a:lnTo>
                    <a:pt x="48425" y="305427"/>
                  </a:lnTo>
                  <a:lnTo>
                    <a:pt x="48694" y="307996"/>
                  </a:lnTo>
                  <a:lnTo>
                    <a:pt x="48968" y="305427"/>
                  </a:lnTo>
                  <a:close/>
                </a:path>
                <a:path w="613410" h="616585">
                  <a:moveTo>
                    <a:pt x="54466" y="253868"/>
                  </a:moveTo>
                  <a:lnTo>
                    <a:pt x="53571" y="258310"/>
                  </a:lnTo>
                  <a:lnTo>
                    <a:pt x="54227" y="256108"/>
                  </a:lnTo>
                  <a:lnTo>
                    <a:pt x="54466" y="253868"/>
                  </a:lnTo>
                  <a:close/>
                </a:path>
                <a:path w="613410" h="616585">
                  <a:moveTo>
                    <a:pt x="54224" y="256136"/>
                  </a:moveTo>
                  <a:lnTo>
                    <a:pt x="53571" y="258310"/>
                  </a:lnTo>
                  <a:lnTo>
                    <a:pt x="53993" y="258310"/>
                  </a:lnTo>
                  <a:lnTo>
                    <a:pt x="54224" y="256136"/>
                  </a:lnTo>
                  <a:close/>
                </a:path>
                <a:path w="613410" h="616585">
                  <a:moveTo>
                    <a:pt x="558558" y="253868"/>
                  </a:moveTo>
                  <a:lnTo>
                    <a:pt x="558805" y="256136"/>
                  </a:lnTo>
                  <a:lnTo>
                    <a:pt x="559458" y="258310"/>
                  </a:lnTo>
                  <a:lnTo>
                    <a:pt x="558558" y="253868"/>
                  </a:lnTo>
                  <a:close/>
                </a:path>
                <a:path w="613410" h="616585">
                  <a:moveTo>
                    <a:pt x="607265" y="253868"/>
                  </a:moveTo>
                  <a:lnTo>
                    <a:pt x="558558" y="253868"/>
                  </a:lnTo>
                  <a:lnTo>
                    <a:pt x="559458" y="258310"/>
                  </a:lnTo>
                  <a:lnTo>
                    <a:pt x="607739" y="258310"/>
                  </a:lnTo>
                  <a:lnTo>
                    <a:pt x="607265" y="253868"/>
                  </a:lnTo>
                  <a:close/>
                </a:path>
                <a:path w="613410" h="616585">
                  <a:moveTo>
                    <a:pt x="54906" y="253868"/>
                  </a:moveTo>
                  <a:lnTo>
                    <a:pt x="54466" y="253868"/>
                  </a:lnTo>
                  <a:lnTo>
                    <a:pt x="54224" y="256136"/>
                  </a:lnTo>
                  <a:lnTo>
                    <a:pt x="54906" y="253868"/>
                  </a:lnTo>
                  <a:close/>
                </a:path>
                <a:path w="613410" h="616585">
                  <a:moveTo>
                    <a:pt x="544079" y="207124"/>
                  </a:moveTo>
                  <a:lnTo>
                    <a:pt x="558797" y="256108"/>
                  </a:lnTo>
                  <a:lnTo>
                    <a:pt x="558558" y="253868"/>
                  </a:lnTo>
                  <a:lnTo>
                    <a:pt x="607265" y="253868"/>
                  </a:lnTo>
                  <a:lnTo>
                    <a:pt x="606473" y="246429"/>
                  </a:lnTo>
                  <a:lnTo>
                    <a:pt x="595343" y="209383"/>
                  </a:lnTo>
                  <a:lnTo>
                    <a:pt x="545323" y="209383"/>
                  </a:lnTo>
                  <a:lnTo>
                    <a:pt x="544079" y="207124"/>
                  </a:lnTo>
                  <a:close/>
                </a:path>
                <a:path w="613410" h="616585">
                  <a:moveTo>
                    <a:pt x="69695" y="204644"/>
                  </a:moveTo>
                  <a:lnTo>
                    <a:pt x="67703" y="209383"/>
                  </a:lnTo>
                  <a:lnTo>
                    <a:pt x="68955" y="207108"/>
                  </a:lnTo>
                  <a:lnTo>
                    <a:pt x="69695" y="204644"/>
                  </a:lnTo>
                  <a:close/>
                </a:path>
                <a:path w="613410" h="616585">
                  <a:moveTo>
                    <a:pt x="68955" y="207108"/>
                  </a:moveTo>
                  <a:lnTo>
                    <a:pt x="67703" y="209383"/>
                  </a:lnTo>
                  <a:lnTo>
                    <a:pt x="68272" y="209383"/>
                  </a:lnTo>
                  <a:lnTo>
                    <a:pt x="68955" y="207108"/>
                  </a:lnTo>
                  <a:close/>
                </a:path>
                <a:path w="613410" h="616585">
                  <a:moveTo>
                    <a:pt x="543334" y="204644"/>
                  </a:moveTo>
                  <a:lnTo>
                    <a:pt x="544079" y="207124"/>
                  </a:lnTo>
                  <a:lnTo>
                    <a:pt x="545323" y="209383"/>
                  </a:lnTo>
                  <a:lnTo>
                    <a:pt x="543334" y="204644"/>
                  </a:lnTo>
                  <a:close/>
                </a:path>
                <a:path w="613410" h="616585">
                  <a:moveTo>
                    <a:pt x="593920" y="204644"/>
                  </a:moveTo>
                  <a:lnTo>
                    <a:pt x="543334" y="204644"/>
                  </a:lnTo>
                  <a:lnTo>
                    <a:pt x="545323" y="209383"/>
                  </a:lnTo>
                  <a:lnTo>
                    <a:pt x="595343" y="209383"/>
                  </a:lnTo>
                  <a:lnTo>
                    <a:pt x="593920" y="204644"/>
                  </a:lnTo>
                  <a:close/>
                </a:path>
                <a:path w="613410" h="616585">
                  <a:moveTo>
                    <a:pt x="520168" y="163694"/>
                  </a:moveTo>
                  <a:lnTo>
                    <a:pt x="544079" y="207124"/>
                  </a:lnTo>
                  <a:lnTo>
                    <a:pt x="543334" y="204644"/>
                  </a:lnTo>
                  <a:lnTo>
                    <a:pt x="593920" y="204644"/>
                  </a:lnTo>
                  <a:lnTo>
                    <a:pt x="588951" y="188106"/>
                  </a:lnTo>
                  <a:lnTo>
                    <a:pt x="576411" y="165330"/>
                  </a:lnTo>
                  <a:lnTo>
                    <a:pt x="521486" y="165330"/>
                  </a:lnTo>
                  <a:lnTo>
                    <a:pt x="520168" y="163694"/>
                  </a:lnTo>
                  <a:close/>
                </a:path>
                <a:path w="613410" h="616585">
                  <a:moveTo>
                    <a:pt x="70312" y="204644"/>
                  </a:moveTo>
                  <a:lnTo>
                    <a:pt x="69695" y="204644"/>
                  </a:lnTo>
                  <a:lnTo>
                    <a:pt x="68955" y="207108"/>
                  </a:lnTo>
                  <a:lnTo>
                    <a:pt x="70312" y="204644"/>
                  </a:lnTo>
                  <a:close/>
                </a:path>
                <a:path w="613410" h="616585">
                  <a:moveTo>
                    <a:pt x="93904" y="161793"/>
                  </a:moveTo>
                  <a:lnTo>
                    <a:pt x="91536" y="165330"/>
                  </a:lnTo>
                  <a:lnTo>
                    <a:pt x="92863" y="163683"/>
                  </a:lnTo>
                  <a:lnTo>
                    <a:pt x="93904" y="161793"/>
                  </a:lnTo>
                  <a:close/>
                </a:path>
                <a:path w="613410" h="616585">
                  <a:moveTo>
                    <a:pt x="92863" y="163683"/>
                  </a:moveTo>
                  <a:lnTo>
                    <a:pt x="91536" y="165330"/>
                  </a:lnTo>
                  <a:lnTo>
                    <a:pt x="91956" y="165330"/>
                  </a:lnTo>
                  <a:lnTo>
                    <a:pt x="92863" y="163683"/>
                  </a:lnTo>
                  <a:close/>
                </a:path>
                <a:path w="613410" h="616585">
                  <a:moveTo>
                    <a:pt x="519121" y="161793"/>
                  </a:moveTo>
                  <a:lnTo>
                    <a:pt x="520168" y="163694"/>
                  </a:lnTo>
                  <a:lnTo>
                    <a:pt x="521486" y="165330"/>
                  </a:lnTo>
                  <a:lnTo>
                    <a:pt x="519121" y="161793"/>
                  </a:lnTo>
                  <a:close/>
                </a:path>
                <a:path w="613410" h="616585">
                  <a:moveTo>
                    <a:pt x="574463" y="161793"/>
                  </a:moveTo>
                  <a:lnTo>
                    <a:pt x="519121" y="161793"/>
                  </a:lnTo>
                  <a:lnTo>
                    <a:pt x="521486" y="165330"/>
                  </a:lnTo>
                  <a:lnTo>
                    <a:pt x="576411" y="165330"/>
                  </a:lnTo>
                  <a:lnTo>
                    <a:pt x="574463" y="161793"/>
                  </a:lnTo>
                  <a:close/>
                </a:path>
                <a:path w="613410" h="616585">
                  <a:moveTo>
                    <a:pt x="488707" y="124645"/>
                  </a:moveTo>
                  <a:lnTo>
                    <a:pt x="520168" y="163694"/>
                  </a:lnTo>
                  <a:lnTo>
                    <a:pt x="519121" y="161793"/>
                  </a:lnTo>
                  <a:lnTo>
                    <a:pt x="574463" y="161793"/>
                  </a:lnTo>
                  <a:lnTo>
                    <a:pt x="560466" y="136371"/>
                  </a:lnTo>
                  <a:lnTo>
                    <a:pt x="552286" y="126218"/>
                  </a:lnTo>
                  <a:lnTo>
                    <a:pt x="490596" y="126218"/>
                  </a:lnTo>
                  <a:lnTo>
                    <a:pt x="488707" y="124645"/>
                  </a:lnTo>
                  <a:close/>
                </a:path>
                <a:path w="613410" h="616585">
                  <a:moveTo>
                    <a:pt x="94386" y="161793"/>
                  </a:moveTo>
                  <a:lnTo>
                    <a:pt x="93904" y="161793"/>
                  </a:lnTo>
                  <a:lnTo>
                    <a:pt x="92863" y="163683"/>
                  </a:lnTo>
                  <a:lnTo>
                    <a:pt x="94386" y="161793"/>
                  </a:lnTo>
                  <a:close/>
                </a:path>
                <a:path w="613410" h="616585">
                  <a:moveTo>
                    <a:pt x="125800" y="122802"/>
                  </a:moveTo>
                  <a:lnTo>
                    <a:pt x="122215" y="126407"/>
                  </a:lnTo>
                  <a:lnTo>
                    <a:pt x="124189" y="124801"/>
                  </a:lnTo>
                  <a:lnTo>
                    <a:pt x="125800" y="122802"/>
                  </a:lnTo>
                  <a:close/>
                </a:path>
                <a:path w="613410" h="616585">
                  <a:moveTo>
                    <a:pt x="124189" y="124801"/>
                  </a:moveTo>
                  <a:lnTo>
                    <a:pt x="122215" y="126407"/>
                  </a:lnTo>
                  <a:lnTo>
                    <a:pt x="122895" y="126407"/>
                  </a:lnTo>
                  <a:lnTo>
                    <a:pt x="124189" y="124801"/>
                  </a:lnTo>
                  <a:close/>
                </a:path>
                <a:path w="613410" h="616585">
                  <a:moveTo>
                    <a:pt x="487223" y="122802"/>
                  </a:moveTo>
                  <a:lnTo>
                    <a:pt x="488707" y="124645"/>
                  </a:lnTo>
                  <a:lnTo>
                    <a:pt x="490596" y="126218"/>
                  </a:lnTo>
                  <a:lnTo>
                    <a:pt x="487223" y="122802"/>
                  </a:lnTo>
                  <a:close/>
                </a:path>
                <a:path w="613410" h="616585">
                  <a:moveTo>
                    <a:pt x="549534" y="122802"/>
                  </a:moveTo>
                  <a:lnTo>
                    <a:pt x="487223" y="122802"/>
                  </a:lnTo>
                  <a:lnTo>
                    <a:pt x="490596" y="126218"/>
                  </a:lnTo>
                  <a:lnTo>
                    <a:pt x="552286" y="126218"/>
                  </a:lnTo>
                  <a:lnTo>
                    <a:pt x="549534" y="122802"/>
                  </a:lnTo>
                  <a:close/>
                </a:path>
                <a:path w="613410" h="616585">
                  <a:moveTo>
                    <a:pt x="126647" y="122802"/>
                  </a:moveTo>
                  <a:lnTo>
                    <a:pt x="125800" y="122802"/>
                  </a:lnTo>
                  <a:lnTo>
                    <a:pt x="124189" y="124801"/>
                  </a:lnTo>
                  <a:lnTo>
                    <a:pt x="126647" y="122802"/>
                  </a:lnTo>
                  <a:close/>
                </a:path>
                <a:path w="613410" h="616585">
                  <a:moveTo>
                    <a:pt x="451092" y="93303"/>
                  </a:moveTo>
                  <a:lnTo>
                    <a:pt x="488707" y="124645"/>
                  </a:lnTo>
                  <a:lnTo>
                    <a:pt x="487223" y="122802"/>
                  </a:lnTo>
                  <a:lnTo>
                    <a:pt x="549534" y="122802"/>
                  </a:lnTo>
                  <a:lnTo>
                    <a:pt x="526693" y="94451"/>
                  </a:lnTo>
                  <a:lnTo>
                    <a:pt x="453202" y="94451"/>
                  </a:lnTo>
                  <a:lnTo>
                    <a:pt x="451092" y="93303"/>
                  </a:lnTo>
                  <a:close/>
                </a:path>
                <a:path w="613410" h="616585">
                  <a:moveTo>
                    <a:pt x="449278" y="91791"/>
                  </a:moveTo>
                  <a:lnTo>
                    <a:pt x="451096" y="93305"/>
                  </a:lnTo>
                  <a:lnTo>
                    <a:pt x="453202" y="94451"/>
                  </a:lnTo>
                  <a:lnTo>
                    <a:pt x="449278" y="91791"/>
                  </a:lnTo>
                  <a:close/>
                </a:path>
                <a:path w="613410" h="616585">
                  <a:moveTo>
                    <a:pt x="524550" y="91791"/>
                  </a:moveTo>
                  <a:lnTo>
                    <a:pt x="449278" y="91791"/>
                  </a:lnTo>
                  <a:lnTo>
                    <a:pt x="453202" y="94451"/>
                  </a:lnTo>
                  <a:lnTo>
                    <a:pt x="526693" y="94451"/>
                  </a:lnTo>
                  <a:lnTo>
                    <a:pt x="524550" y="91791"/>
                  </a:lnTo>
                  <a:close/>
                </a:path>
                <a:path w="613410" h="616585">
                  <a:moveTo>
                    <a:pt x="164544" y="91980"/>
                  </a:moveTo>
                  <a:lnTo>
                    <a:pt x="161024" y="94356"/>
                  </a:lnTo>
                  <a:lnTo>
                    <a:pt x="162918" y="93303"/>
                  </a:lnTo>
                  <a:lnTo>
                    <a:pt x="164544" y="91980"/>
                  </a:lnTo>
                  <a:close/>
                </a:path>
                <a:path w="613410" h="616585">
                  <a:moveTo>
                    <a:pt x="162915" y="93305"/>
                  </a:moveTo>
                  <a:lnTo>
                    <a:pt x="161024" y="94356"/>
                  </a:lnTo>
                  <a:lnTo>
                    <a:pt x="161622" y="94356"/>
                  </a:lnTo>
                  <a:lnTo>
                    <a:pt x="162915" y="93305"/>
                  </a:lnTo>
                  <a:close/>
                </a:path>
                <a:path w="613410" h="616585">
                  <a:moveTo>
                    <a:pt x="165298" y="91980"/>
                  </a:moveTo>
                  <a:lnTo>
                    <a:pt x="164544" y="91980"/>
                  </a:lnTo>
                  <a:lnTo>
                    <a:pt x="162915" y="93305"/>
                  </a:lnTo>
                  <a:lnTo>
                    <a:pt x="165298" y="91980"/>
                  </a:lnTo>
                  <a:close/>
                </a:path>
                <a:path w="613410" h="616585">
                  <a:moveTo>
                    <a:pt x="496730" y="68124"/>
                  </a:moveTo>
                  <a:lnTo>
                    <a:pt x="404830" y="68124"/>
                  </a:lnTo>
                  <a:lnTo>
                    <a:pt x="409237" y="69987"/>
                  </a:lnTo>
                  <a:lnTo>
                    <a:pt x="408253" y="69987"/>
                  </a:lnTo>
                  <a:lnTo>
                    <a:pt x="451092" y="93303"/>
                  </a:lnTo>
                  <a:lnTo>
                    <a:pt x="449278" y="91791"/>
                  </a:lnTo>
                  <a:lnTo>
                    <a:pt x="524550" y="91791"/>
                  </a:lnTo>
                  <a:lnTo>
                    <a:pt x="523354" y="90306"/>
                  </a:lnTo>
                  <a:lnTo>
                    <a:pt x="498967" y="69987"/>
                  </a:lnTo>
                  <a:lnTo>
                    <a:pt x="409237" y="69987"/>
                  </a:lnTo>
                  <a:lnTo>
                    <a:pt x="406959" y="69283"/>
                  </a:lnTo>
                  <a:lnTo>
                    <a:pt x="498121" y="69283"/>
                  </a:lnTo>
                  <a:lnTo>
                    <a:pt x="496730" y="68124"/>
                  </a:lnTo>
                  <a:close/>
                </a:path>
                <a:path w="613410" h="616585">
                  <a:moveTo>
                    <a:pt x="208387" y="68030"/>
                  </a:moveTo>
                  <a:lnTo>
                    <a:pt x="203671" y="70028"/>
                  </a:lnTo>
                  <a:lnTo>
                    <a:pt x="206140" y="69279"/>
                  </a:lnTo>
                  <a:lnTo>
                    <a:pt x="208387" y="68030"/>
                  </a:lnTo>
                  <a:close/>
                </a:path>
                <a:path w="613410" h="616585">
                  <a:moveTo>
                    <a:pt x="206140" y="69279"/>
                  </a:moveTo>
                  <a:lnTo>
                    <a:pt x="203671" y="70028"/>
                  </a:lnTo>
                  <a:lnTo>
                    <a:pt x="204793" y="70028"/>
                  </a:lnTo>
                  <a:lnTo>
                    <a:pt x="206140" y="69279"/>
                  </a:lnTo>
                  <a:close/>
                </a:path>
                <a:path w="613410" h="616585">
                  <a:moveTo>
                    <a:pt x="404830" y="68124"/>
                  </a:moveTo>
                  <a:lnTo>
                    <a:pt x="406959" y="69283"/>
                  </a:lnTo>
                  <a:lnTo>
                    <a:pt x="409237" y="69987"/>
                  </a:lnTo>
                  <a:lnTo>
                    <a:pt x="404830" y="68124"/>
                  </a:lnTo>
                  <a:close/>
                </a:path>
                <a:path w="613410" h="616585">
                  <a:moveTo>
                    <a:pt x="359098" y="54486"/>
                  </a:moveTo>
                  <a:lnTo>
                    <a:pt x="406959" y="69283"/>
                  </a:lnTo>
                  <a:lnTo>
                    <a:pt x="404830" y="68124"/>
                  </a:lnTo>
                  <a:lnTo>
                    <a:pt x="496730" y="68124"/>
                  </a:lnTo>
                  <a:lnTo>
                    <a:pt x="480656" y="54732"/>
                  </a:lnTo>
                  <a:lnTo>
                    <a:pt x="361416" y="54732"/>
                  </a:lnTo>
                  <a:lnTo>
                    <a:pt x="359098" y="54486"/>
                  </a:lnTo>
                  <a:close/>
                </a:path>
                <a:path w="613410" h="616585">
                  <a:moveTo>
                    <a:pt x="210258" y="68030"/>
                  </a:moveTo>
                  <a:lnTo>
                    <a:pt x="208387" y="68030"/>
                  </a:lnTo>
                  <a:lnTo>
                    <a:pt x="206140" y="69279"/>
                  </a:lnTo>
                  <a:lnTo>
                    <a:pt x="210258" y="68030"/>
                  </a:lnTo>
                  <a:close/>
                </a:path>
                <a:path w="613410" h="616585">
                  <a:moveTo>
                    <a:pt x="257081" y="53827"/>
                  </a:moveTo>
                  <a:lnTo>
                    <a:pt x="252661" y="54732"/>
                  </a:lnTo>
                  <a:lnTo>
                    <a:pt x="254908" y="54486"/>
                  </a:lnTo>
                  <a:lnTo>
                    <a:pt x="257081" y="53827"/>
                  </a:lnTo>
                  <a:close/>
                </a:path>
                <a:path w="613410" h="616585">
                  <a:moveTo>
                    <a:pt x="254891" y="54492"/>
                  </a:moveTo>
                  <a:lnTo>
                    <a:pt x="252661" y="54732"/>
                  </a:lnTo>
                  <a:lnTo>
                    <a:pt x="254099" y="54732"/>
                  </a:lnTo>
                  <a:lnTo>
                    <a:pt x="254891" y="54492"/>
                  </a:lnTo>
                  <a:close/>
                </a:path>
                <a:path w="613410" h="616585">
                  <a:moveTo>
                    <a:pt x="356835" y="53787"/>
                  </a:moveTo>
                  <a:lnTo>
                    <a:pt x="359147" y="54492"/>
                  </a:lnTo>
                  <a:lnTo>
                    <a:pt x="361416" y="54732"/>
                  </a:lnTo>
                  <a:lnTo>
                    <a:pt x="356835" y="53787"/>
                  </a:lnTo>
                  <a:close/>
                </a:path>
                <a:path w="613410" h="616585">
                  <a:moveTo>
                    <a:pt x="479521" y="53787"/>
                  </a:moveTo>
                  <a:lnTo>
                    <a:pt x="356835" y="53787"/>
                  </a:lnTo>
                  <a:lnTo>
                    <a:pt x="361416" y="54732"/>
                  </a:lnTo>
                  <a:lnTo>
                    <a:pt x="480656" y="54732"/>
                  </a:lnTo>
                  <a:lnTo>
                    <a:pt x="479521" y="53787"/>
                  </a:lnTo>
                  <a:close/>
                </a:path>
                <a:path w="613410" h="616585">
                  <a:moveTo>
                    <a:pt x="261063" y="53827"/>
                  </a:moveTo>
                  <a:lnTo>
                    <a:pt x="257081" y="53827"/>
                  </a:lnTo>
                  <a:lnTo>
                    <a:pt x="254891" y="54492"/>
                  </a:lnTo>
                  <a:lnTo>
                    <a:pt x="261063" y="53827"/>
                  </a:lnTo>
                  <a:close/>
                </a:path>
                <a:path w="613410" h="616585">
                  <a:moveTo>
                    <a:pt x="470716" y="48656"/>
                  </a:moveTo>
                  <a:lnTo>
                    <a:pt x="309094" y="48656"/>
                  </a:lnTo>
                  <a:lnTo>
                    <a:pt x="306557" y="48929"/>
                  </a:lnTo>
                  <a:lnTo>
                    <a:pt x="359098" y="54486"/>
                  </a:lnTo>
                  <a:lnTo>
                    <a:pt x="356835" y="53787"/>
                  </a:lnTo>
                  <a:lnTo>
                    <a:pt x="479521" y="53787"/>
                  </a:lnTo>
                  <a:lnTo>
                    <a:pt x="478355" y="52814"/>
                  </a:lnTo>
                  <a:lnTo>
                    <a:pt x="470716" y="48656"/>
                  </a:lnTo>
                  <a:close/>
                </a:path>
                <a:path w="613410" h="616585">
                  <a:moveTo>
                    <a:pt x="309094" y="48656"/>
                  </a:moveTo>
                  <a:lnTo>
                    <a:pt x="303975" y="48656"/>
                  </a:lnTo>
                  <a:lnTo>
                    <a:pt x="306557" y="48929"/>
                  </a:lnTo>
                  <a:lnTo>
                    <a:pt x="309094" y="48656"/>
                  </a:lnTo>
                  <a:close/>
                </a:path>
              </a:pathLst>
            </a:custGeom>
            <a:solidFill>
              <a:srgbClr val="004F9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2">
              <a:extLst>
                <a:ext uri="{FF2B5EF4-FFF2-40B4-BE49-F238E27FC236}">
                  <a16:creationId xmlns:a16="http://schemas.microsoft.com/office/drawing/2014/main" id="{9667BF6A-4859-7504-14EF-EB452F58BE37}"/>
                </a:ext>
              </a:extLst>
            </p:cNvPr>
            <p:cNvSpPr/>
            <p:nvPr/>
          </p:nvSpPr>
          <p:spPr>
            <a:xfrm>
              <a:off x="4829235" y="5159812"/>
              <a:ext cx="189173" cy="253004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3">
              <a:extLst>
                <a:ext uri="{FF2B5EF4-FFF2-40B4-BE49-F238E27FC236}">
                  <a16:creationId xmlns:a16="http://schemas.microsoft.com/office/drawing/2014/main" id="{C23E0712-2BF1-3354-D491-2058ACDA6A91}"/>
                </a:ext>
              </a:extLst>
            </p:cNvPr>
            <p:cNvSpPr/>
            <p:nvPr/>
          </p:nvSpPr>
          <p:spPr>
            <a:xfrm>
              <a:off x="5058758" y="5375189"/>
              <a:ext cx="41910" cy="41910"/>
            </a:xfrm>
            <a:custGeom>
              <a:avLst/>
              <a:gdLst/>
              <a:ahLst/>
              <a:cxnLst/>
              <a:rect l="l" t="t" r="r" b="b"/>
              <a:pathLst>
                <a:path w="41910" h="41910">
                  <a:moveTo>
                    <a:pt x="20665" y="0"/>
                  </a:moveTo>
                  <a:lnTo>
                    <a:pt x="12261" y="1600"/>
                  </a:lnTo>
                  <a:lnTo>
                    <a:pt x="5732" y="5996"/>
                  </a:lnTo>
                  <a:lnTo>
                    <a:pt x="1503" y="12581"/>
                  </a:lnTo>
                  <a:lnTo>
                    <a:pt x="0" y="20750"/>
                  </a:lnTo>
                  <a:lnTo>
                    <a:pt x="1503" y="28921"/>
                  </a:lnTo>
                  <a:lnTo>
                    <a:pt x="5732" y="35512"/>
                  </a:lnTo>
                  <a:lnTo>
                    <a:pt x="12261" y="39912"/>
                  </a:lnTo>
                  <a:lnTo>
                    <a:pt x="20665" y="41514"/>
                  </a:lnTo>
                  <a:lnTo>
                    <a:pt x="29069" y="39912"/>
                  </a:lnTo>
                  <a:lnTo>
                    <a:pt x="35598" y="35512"/>
                  </a:lnTo>
                  <a:lnTo>
                    <a:pt x="39827" y="28921"/>
                  </a:lnTo>
                  <a:lnTo>
                    <a:pt x="41330" y="20750"/>
                  </a:lnTo>
                  <a:lnTo>
                    <a:pt x="39827" y="12581"/>
                  </a:lnTo>
                  <a:lnTo>
                    <a:pt x="35598" y="5996"/>
                  </a:lnTo>
                  <a:lnTo>
                    <a:pt x="29069" y="1600"/>
                  </a:lnTo>
                  <a:lnTo>
                    <a:pt x="20665" y="0"/>
                  </a:lnTo>
                  <a:close/>
                </a:path>
              </a:pathLst>
            </a:custGeom>
            <a:solidFill>
              <a:srgbClr val="004F9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7429</TotalTime>
  <Words>1066</Words>
  <Application>Microsoft Macintosh PowerPoint</Application>
  <PresentationFormat>Laajakuva</PresentationFormat>
  <Paragraphs>241</Paragraphs>
  <Slides>28</Slides>
  <Notes>4</Notes>
  <HiddenSlides>0</HiddenSlides>
  <MMClips>0</MMClips>
  <ScaleCrop>false</ScaleCrop>
  <HeadingPairs>
    <vt:vector size="8" baseType="variant">
      <vt:variant>
        <vt:lpstr>Käytetyt fontit</vt:lpstr>
      </vt:variant>
      <vt:variant>
        <vt:i4>9</vt:i4>
      </vt:variant>
      <vt:variant>
        <vt:lpstr>Teema</vt:lpstr>
      </vt:variant>
      <vt:variant>
        <vt:i4>1</vt:i4>
      </vt:variant>
      <vt:variant>
        <vt:lpstr>Upotetut OLE-palvelimet</vt:lpstr>
      </vt:variant>
      <vt:variant>
        <vt:i4>1</vt:i4>
      </vt:variant>
      <vt:variant>
        <vt:lpstr>Dian otsikot</vt:lpstr>
      </vt:variant>
      <vt:variant>
        <vt:i4>28</vt:i4>
      </vt:variant>
    </vt:vector>
  </HeadingPairs>
  <TitlesOfParts>
    <vt:vector size="39" baseType="lpstr">
      <vt:lpstr>Arial</vt:lpstr>
      <vt:lpstr>Arial Black</vt:lpstr>
      <vt:lpstr>Calibri</vt:lpstr>
      <vt:lpstr>Calibri Light</vt:lpstr>
      <vt:lpstr>Courier New</vt:lpstr>
      <vt:lpstr>Times</vt:lpstr>
      <vt:lpstr>Times New Roman</vt:lpstr>
      <vt:lpstr>Vivaldi</vt:lpstr>
      <vt:lpstr>Wingdings</vt:lpstr>
      <vt:lpstr>Office-teema</vt:lpstr>
      <vt:lpstr>Acrobat Document</vt:lpstr>
      <vt:lpstr>PowerPoint-esitys</vt:lpstr>
      <vt:lpstr>Historia</vt:lpstr>
      <vt:lpstr>Historia</vt:lpstr>
      <vt:lpstr>Historia</vt:lpstr>
      <vt:lpstr>Historia</vt:lpstr>
      <vt:lpstr>Historia</vt:lpstr>
      <vt:lpstr>SUOMEN SOTILASURHEILULIITTO</vt:lpstr>
      <vt:lpstr>STRATEGIA 2023-2025</vt:lpstr>
      <vt:lpstr>Strategia 2023-2025</vt:lpstr>
      <vt:lpstr>PowerPoint-esitys</vt:lpstr>
      <vt:lpstr>Varusmiesten liikuntakerhot</vt:lpstr>
      <vt:lpstr>Varusmiesten liikuntakerhotoiminnan tavoitteet </vt:lpstr>
      <vt:lpstr>Varusmiesten liikuntakerhotoiminta (VLK)</vt:lpstr>
      <vt:lpstr>PowerPoint-esitys</vt:lpstr>
      <vt:lpstr>PowerPoint-esitys</vt:lpstr>
      <vt:lpstr>Kehittämishanke  1.10.2021 – 30.9.2023</vt:lpstr>
      <vt:lpstr>PowerPoint-esitys</vt:lpstr>
      <vt:lpstr>PowerPoint-esitys</vt:lpstr>
      <vt:lpstr>PowerPoint-esitys</vt:lpstr>
      <vt:lpstr>VLK – Ilmoittautumisjärjestelmä Liikkuri</vt:lpstr>
      <vt:lpstr>PowerPoint-esitys</vt:lpstr>
      <vt:lpstr>Painopisteet vuodelle 2023</vt:lpstr>
      <vt:lpstr>Kilpailutoiminta</vt:lpstr>
      <vt:lpstr>Mestaruuskilpailut 2023   </vt:lpstr>
      <vt:lpstr> Muut kilpailutapahtumat 2023   </vt:lpstr>
      <vt:lpstr>Mahdollisia tulevia tapahtumia tulevaisuudessa</vt:lpstr>
      <vt:lpstr>Viestintä</vt:lpstr>
      <vt:lpstr>Viestintä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PowerPoint-esitys</dc:title>
  <dc:creator>Jouni Leppäsaajo</dc:creator>
  <cp:lastModifiedBy>Leppäsaajo Jouni</cp:lastModifiedBy>
  <cp:revision>333</cp:revision>
  <cp:lastPrinted>2017-09-22T12:56:58Z</cp:lastPrinted>
  <dcterms:created xsi:type="dcterms:W3CDTF">2015-10-30T11:42:28Z</dcterms:created>
  <dcterms:modified xsi:type="dcterms:W3CDTF">2023-05-04T07:38:30Z</dcterms:modified>
</cp:coreProperties>
</file>