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8" r:id="rId9"/>
    <p:sldId id="269" r:id="rId10"/>
    <p:sldId id="271" r:id="rId11"/>
    <p:sldId id="270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2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5CC3-4617-4CF1-AD06-E3D83AC85BAC}" type="datetimeFigureOut">
              <a:rPr lang="fi-FI" smtClean="0"/>
              <a:t>18.7.2017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E12-3F33-40DB-AF50-EF0081E657D3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348"/>
            <a:ext cx="1378393" cy="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85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5CC3-4617-4CF1-AD06-E3D83AC85BAC}" type="datetimeFigureOut">
              <a:rPr lang="fi-FI" smtClean="0"/>
              <a:t>18.7.2017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E12-3F33-40DB-AF50-EF0081E657D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348"/>
            <a:ext cx="1378393" cy="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6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5CC3-4617-4CF1-AD06-E3D83AC85BAC}" type="datetimeFigureOut">
              <a:rPr lang="fi-FI" smtClean="0"/>
              <a:t>18.7.2017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E12-3F33-40DB-AF50-EF0081E657D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348"/>
            <a:ext cx="1378393" cy="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5CC3-4617-4CF1-AD06-E3D83AC85BAC}" type="datetimeFigureOut">
              <a:rPr lang="fi-FI" smtClean="0"/>
              <a:t>18.7.2017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E12-3F33-40DB-AF50-EF0081E657D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348"/>
            <a:ext cx="1378393" cy="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8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5CC3-4617-4CF1-AD06-E3D83AC85BAC}" type="datetimeFigureOut">
              <a:rPr lang="fi-FI" smtClean="0"/>
              <a:t>18.7.2017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E12-3F33-40DB-AF50-EF0081E657D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348"/>
            <a:ext cx="1378393" cy="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5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5CC3-4617-4CF1-AD06-E3D83AC85BAC}" type="datetimeFigureOut">
              <a:rPr lang="fi-FI" smtClean="0"/>
              <a:t>18.7.2017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E12-3F33-40DB-AF50-EF0081E657D3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348"/>
            <a:ext cx="1378393" cy="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5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5CC3-4617-4CF1-AD06-E3D83AC85BAC}" type="datetimeFigureOut">
              <a:rPr lang="fi-FI" smtClean="0"/>
              <a:t>18.7.2017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E12-3F33-40DB-AF50-EF0081E657D3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348"/>
            <a:ext cx="1378393" cy="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5CC3-4617-4CF1-AD06-E3D83AC85BAC}" type="datetimeFigureOut">
              <a:rPr lang="fi-FI" smtClean="0"/>
              <a:t>18.7.2017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E12-3F33-40DB-AF50-EF0081E657D3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348"/>
            <a:ext cx="1378393" cy="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7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5CC3-4617-4CF1-AD06-E3D83AC85BAC}" type="datetimeFigureOut">
              <a:rPr lang="fi-FI" smtClean="0"/>
              <a:t>18.7.2017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E12-3F33-40DB-AF50-EF0081E657D3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348"/>
            <a:ext cx="1378393" cy="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1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5CC3-4617-4CF1-AD06-E3D83AC85BAC}" type="datetimeFigureOut">
              <a:rPr lang="fi-FI" smtClean="0"/>
              <a:t>18.7.2017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E12-3F33-40DB-AF50-EF0081E657D3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348"/>
            <a:ext cx="1378393" cy="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89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15CC3-4617-4CF1-AD06-E3D83AC85BAC}" type="datetimeFigureOut">
              <a:rPr lang="fi-FI" smtClean="0"/>
              <a:t>18.7.2017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E12-3F33-40DB-AF50-EF0081E657D3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7348"/>
            <a:ext cx="1378393" cy="5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7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15CC3-4617-4CF1-AD06-E3D83AC85BAC}" type="datetimeFigureOut">
              <a:rPr lang="fi-FI" smtClean="0"/>
              <a:t>18.7.2017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ADE12-3F33-40DB-AF50-EF0081E657D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116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vlk.liikkuri.fi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-3324"/>
            <a:ext cx="4724288" cy="6861324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Kuva 4" descr="Kuva, joka sisältää kohteen teksti&#10;&#10;Kuvaus luotu, erittäin korkea luotettavuu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8" y="643467"/>
            <a:ext cx="6224654" cy="557106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222550" y="1122363"/>
            <a:ext cx="3308130" cy="2387600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fi-FI">
                <a:solidFill>
                  <a:schemeClr val="bg1"/>
                </a:solidFill>
              </a:rPr>
              <a:t>VLK-LIIKKURI MANUAL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222549" y="3602038"/>
            <a:ext cx="3308131" cy="1655762"/>
          </a:xfrm>
        </p:spPr>
        <p:txBody>
          <a:bodyPr>
            <a:normAutofit/>
          </a:bodyPr>
          <a:lstStyle/>
          <a:p>
            <a:pPr algn="l"/>
            <a:r>
              <a:rPr lang="fi-FI">
                <a:solidFill>
                  <a:schemeClr val="bg1"/>
                </a:solidFill>
              </a:rPr>
              <a:t>VARUSKUNNAN ADMIN</a:t>
            </a:r>
          </a:p>
          <a:p>
            <a:pPr algn="l"/>
            <a:endParaRPr lang="fi-FI">
              <a:solidFill>
                <a:schemeClr val="bg1"/>
              </a:solidFill>
            </a:endParaRPr>
          </a:p>
          <a:p>
            <a:pPr algn="l"/>
            <a:r>
              <a:rPr lang="fi-FI">
                <a:solidFill>
                  <a:schemeClr val="bg1"/>
                </a:solidFill>
                <a:hlinkClick r:id="rId3"/>
              </a:rPr>
              <a:t>http://vlk.liikkuri.fi</a:t>
            </a:r>
            <a:r>
              <a:rPr lang="fi-FI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4067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9389"/>
            <a:ext cx="5048250" cy="6681726"/>
          </a:xfrm>
        </p:spPr>
      </p:pic>
    </p:spTree>
    <p:extLst>
      <p:ext uri="{BB962C8B-B14F-4D97-AF65-F5344CB8AC3E}">
        <p14:creationId xmlns:p14="http://schemas.microsoft.com/office/powerpoint/2010/main" val="2001675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213622"/>
            <a:ext cx="6591299" cy="6644378"/>
          </a:xfrm>
        </p:spPr>
      </p:pic>
    </p:spTree>
    <p:extLst>
      <p:ext uri="{BB962C8B-B14F-4D97-AF65-F5344CB8AC3E}">
        <p14:creationId xmlns:p14="http://schemas.microsoft.com/office/powerpoint/2010/main" val="690861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7472"/>
            <a:ext cx="5200650" cy="6883439"/>
          </a:xfrm>
        </p:spPr>
      </p:pic>
    </p:spTree>
    <p:extLst>
      <p:ext uri="{BB962C8B-B14F-4D97-AF65-F5344CB8AC3E}">
        <p14:creationId xmlns:p14="http://schemas.microsoft.com/office/powerpoint/2010/main" val="1720262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204856" cy="5262563"/>
          </a:xfrm>
        </p:spPr>
      </p:pic>
    </p:spTree>
    <p:extLst>
      <p:ext uri="{BB962C8B-B14F-4D97-AF65-F5344CB8AC3E}">
        <p14:creationId xmlns:p14="http://schemas.microsoft.com/office/powerpoint/2010/main" val="2115824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9944"/>
            <a:ext cx="12192000" cy="5257019"/>
          </a:xfrm>
        </p:spPr>
      </p:pic>
    </p:spTree>
    <p:extLst>
      <p:ext uri="{BB962C8B-B14F-4D97-AF65-F5344CB8AC3E}">
        <p14:creationId xmlns:p14="http://schemas.microsoft.com/office/powerpoint/2010/main" val="827656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1" y="32032"/>
            <a:ext cx="6172200" cy="6768635"/>
          </a:xfrm>
        </p:spPr>
      </p:pic>
    </p:spTree>
    <p:extLst>
      <p:ext uri="{BB962C8B-B14F-4D97-AF65-F5344CB8AC3E}">
        <p14:creationId xmlns:p14="http://schemas.microsoft.com/office/powerpoint/2010/main" val="327208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16"/>
            <a:ext cx="12192000" cy="6042448"/>
          </a:xfrm>
        </p:spPr>
      </p:pic>
    </p:spTree>
    <p:extLst>
      <p:ext uri="{BB962C8B-B14F-4D97-AF65-F5344CB8AC3E}">
        <p14:creationId xmlns:p14="http://schemas.microsoft.com/office/powerpoint/2010/main" val="3399555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38250" cy="6176963"/>
          </a:xfrm>
        </p:spPr>
      </p:pic>
    </p:spTree>
    <p:extLst>
      <p:ext uri="{BB962C8B-B14F-4D97-AF65-F5344CB8AC3E}">
        <p14:creationId xmlns:p14="http://schemas.microsoft.com/office/powerpoint/2010/main" val="1623427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4"/>
            <a:ext cx="12191999" cy="5694360"/>
          </a:xfrm>
        </p:spPr>
      </p:pic>
    </p:spTree>
    <p:extLst>
      <p:ext uri="{BB962C8B-B14F-4D97-AF65-F5344CB8AC3E}">
        <p14:creationId xmlns:p14="http://schemas.microsoft.com/office/powerpoint/2010/main" val="1144485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953" cy="5715000"/>
          </a:xfrm>
        </p:spPr>
      </p:pic>
    </p:spTree>
    <p:extLst>
      <p:ext uri="{BB962C8B-B14F-4D97-AF65-F5344CB8AC3E}">
        <p14:creationId xmlns:p14="http://schemas.microsoft.com/office/powerpoint/2010/main" val="1273854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7" y="1675227"/>
            <a:ext cx="10219065" cy="43941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ETUSIVU</a:t>
            </a:r>
          </a:p>
        </p:txBody>
      </p:sp>
    </p:spTree>
    <p:extLst>
      <p:ext uri="{BB962C8B-B14F-4D97-AF65-F5344CB8AC3E}">
        <p14:creationId xmlns:p14="http://schemas.microsoft.com/office/powerpoint/2010/main" val="2303634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9705"/>
            <a:ext cx="9029700" cy="6848295"/>
          </a:xfrm>
        </p:spPr>
      </p:pic>
    </p:spTree>
    <p:extLst>
      <p:ext uri="{BB962C8B-B14F-4D97-AF65-F5344CB8AC3E}">
        <p14:creationId xmlns:p14="http://schemas.microsoft.com/office/powerpoint/2010/main" val="942353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9953" cy="5715000"/>
          </a:xfrm>
        </p:spPr>
      </p:pic>
    </p:spTree>
    <p:extLst>
      <p:ext uri="{BB962C8B-B14F-4D97-AF65-F5344CB8AC3E}">
        <p14:creationId xmlns:p14="http://schemas.microsoft.com/office/powerpoint/2010/main" val="981206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0"/>
            <a:ext cx="8610600" cy="6908653"/>
          </a:xfrm>
        </p:spPr>
      </p:pic>
    </p:spTree>
    <p:extLst>
      <p:ext uri="{BB962C8B-B14F-4D97-AF65-F5344CB8AC3E}">
        <p14:creationId xmlns:p14="http://schemas.microsoft.com/office/powerpoint/2010/main" val="837929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044"/>
            <a:ext cx="12192000" cy="5257019"/>
          </a:xfrm>
        </p:spPr>
      </p:pic>
    </p:spTree>
    <p:extLst>
      <p:ext uri="{BB962C8B-B14F-4D97-AF65-F5344CB8AC3E}">
        <p14:creationId xmlns:p14="http://schemas.microsoft.com/office/powerpoint/2010/main" val="3861943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007"/>
            <a:ext cx="12192000" cy="5257019"/>
          </a:xfrm>
        </p:spPr>
      </p:pic>
    </p:spTree>
    <p:extLst>
      <p:ext uri="{BB962C8B-B14F-4D97-AF65-F5344CB8AC3E}">
        <p14:creationId xmlns:p14="http://schemas.microsoft.com/office/powerpoint/2010/main" val="159959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0"/>
            <a:ext cx="11849100" cy="6184780"/>
          </a:xfrm>
        </p:spPr>
      </p:pic>
    </p:spTree>
    <p:extLst>
      <p:ext uri="{BB962C8B-B14F-4D97-AF65-F5344CB8AC3E}">
        <p14:creationId xmlns:p14="http://schemas.microsoft.com/office/powerpoint/2010/main" val="479411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19"/>
            <a:ext cx="10115550" cy="6198182"/>
          </a:xfrm>
        </p:spPr>
      </p:pic>
    </p:spTree>
    <p:extLst>
      <p:ext uri="{BB962C8B-B14F-4D97-AF65-F5344CB8AC3E}">
        <p14:creationId xmlns:p14="http://schemas.microsoft.com/office/powerpoint/2010/main" val="2574934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isällön paikkamerkki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6" r="1" b="438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i-FI" dirty="0"/>
              <a:t>Liikkuri </a:t>
            </a:r>
            <a:r>
              <a:rPr lang="fi-FI" dirty="0" err="1"/>
              <a:t>app</a:t>
            </a:r>
            <a:endParaRPr lang="fi-FI" dirty="0"/>
          </a:p>
        </p:txBody>
      </p:sp>
      <p:sp>
        <p:nvSpPr>
          <p:cNvPr id="11" name="Sisällön paikkamerkki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Google play</a:t>
            </a:r>
          </a:p>
          <a:p>
            <a:r>
              <a:rPr lang="fi-FI" dirty="0" err="1"/>
              <a:t>Iphone</a:t>
            </a:r>
            <a:r>
              <a:rPr lang="fi-FI" dirty="0"/>
              <a:t> </a:t>
            </a:r>
            <a:r>
              <a:rPr lang="fi-FI" dirty="0" err="1"/>
              <a:t>appstore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2377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 useBgFill="1">
        <p:nvSpPr>
          <p:cNvPr id="12" name="Rectangle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elektroniikka&#10;&#10;Kuvaus luotu, korkea luotettavuu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5" r="2" b="12119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14" name="Straight Arrow Connector 13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55320" y="2631125"/>
            <a:ext cx="4983480" cy="2397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u="sng" dirty="0" err="1"/>
              <a:t>Hakusana</a:t>
            </a:r>
            <a:r>
              <a:rPr lang="en-US" sz="6000" u="sng" dirty="0"/>
              <a:t>:</a:t>
            </a:r>
            <a:br>
              <a:rPr lang="en-US" sz="6000" dirty="0"/>
            </a:br>
            <a:r>
              <a:rPr lang="en-US" sz="6000" dirty="0" err="1"/>
              <a:t>liikkuri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94225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Sisällön paikkamerkki 4" descr="Kuva, joka sisältää kohteen näyttö, matkapuhelin, sisä, puhelin&#10;&#10;Kuvaus luotu, korkea luotettavuu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89" y="643466"/>
            <a:ext cx="4176554" cy="5568739"/>
          </a:xfrm>
          <a:prstGeom prst="rect">
            <a:avLst/>
          </a:prstGeom>
        </p:spPr>
      </p:pic>
      <p:sp>
        <p:nvSpPr>
          <p:cNvPr id="21" name="Down Arrow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Asenna ja avaa</a:t>
            </a:r>
          </a:p>
        </p:txBody>
      </p:sp>
    </p:spTree>
    <p:extLst>
      <p:ext uri="{BB962C8B-B14F-4D97-AF65-F5344CB8AC3E}">
        <p14:creationId xmlns:p14="http://schemas.microsoft.com/office/powerpoint/2010/main" val="18264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uva 7" descr="Kuva, joka sisältää kohteen näyttökuva&#10;&#10;Kuvaus luotu, erittäin korkea luotettavuu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23" y="1675227"/>
            <a:ext cx="9399354" cy="43941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ETUSIVUTEKSTI</a:t>
            </a:r>
          </a:p>
        </p:txBody>
      </p:sp>
    </p:spTree>
    <p:extLst>
      <p:ext uri="{BB962C8B-B14F-4D97-AF65-F5344CB8AC3E}">
        <p14:creationId xmlns:p14="http://schemas.microsoft.com/office/powerpoint/2010/main" val="2393814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Sisällön paikkamerkki 4" descr="Kuva, joka sisältää kohteen sisä, henkilö, matkapuhelin&#10;&#10;Kuvaus luotu, korkea luotettavuu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96" y="492573"/>
            <a:ext cx="4410597" cy="5880796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Kirjaudu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ohjaajan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tai admin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tunnuksilla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sisään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0612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0" r="-2" b="1509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fi-FI" dirty="0"/>
              <a:t>Siirry QR-Lukijaan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46436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292892"/>
            <a:ext cx="4800600" cy="6400801"/>
          </a:xfrm>
        </p:spPr>
      </p:pic>
    </p:spTree>
    <p:extLst>
      <p:ext uri="{BB962C8B-B14F-4D97-AF65-F5344CB8AC3E}">
        <p14:creationId xmlns:p14="http://schemas.microsoft.com/office/powerpoint/2010/main" val="2329650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Sisällön paikkamerkki 4" descr="Kuva, joka sisältää kohteen henkilö, sisä, matkapuhelin, puhelin&#10;&#10;Kuvaus luotu, erittäin korkea luotettavuu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96" y="492573"/>
            <a:ext cx="4410597" cy="5880796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Varusmies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ilmoittautuu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ohjaajalle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tai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päätelaitteelle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7350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Sisällön paikkamerkki 4" descr="Kuva, joka sisältää kohteen henkilö, sisä, matkapuhelin, lattia&#10;&#10;Kuvaus luotu, erittäin korkea luotettavuu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96" y="492573"/>
            <a:ext cx="4410597" cy="5880796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Varusmies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avaa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QR-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Koodin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omilla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tunnuksillaan</a:t>
            </a:r>
            <a:r>
              <a:rPr lang="en-US" sz="4800" dirty="0">
                <a:solidFill>
                  <a:schemeClr val="bg1"/>
                </a:solidFill>
              </a:rPr>
              <a:t>, </a:t>
            </a:r>
            <a:r>
              <a:rPr lang="en-US" sz="4800" dirty="0" err="1">
                <a:solidFill>
                  <a:schemeClr val="bg1"/>
                </a:solidFill>
              </a:rPr>
              <a:t>haluamastaan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aktiviteestista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6645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Sisällön paikkamerkki 4" descr="Kuva, joka sisältää kohteen henkilö, matkapuhelin, puhelin, pitäminen&#10;&#10;Kuvaus luotu, erittäin korkea luotettavuu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96" y="492573"/>
            <a:ext cx="4410597" cy="5880796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Lue QR-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Koodi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708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Sisällön paikkamerkki 4" descr="Kuva, joka sisältää kohteen henkilö, sisä, matkapuhelin, lattia&#10;&#10;Kuvaus luotu, erittäin korkea luotettavuu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solidFill>
                  <a:schemeClr val="bg1"/>
                </a:solidFill>
              </a:rPr>
              <a:t>Muuta</a:t>
            </a:r>
            <a:r>
              <a:rPr lang="en-US" sz="60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55245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253767" cy="6857999"/>
          </a:xfrm>
        </p:spPr>
      </p:pic>
      <p:sp>
        <p:nvSpPr>
          <p:cNvPr id="2" name="Tekstiruutu 1"/>
          <p:cNvSpPr txBox="1"/>
          <p:nvPr/>
        </p:nvSpPr>
        <p:spPr>
          <a:xfrm>
            <a:off x="8253767" y="198783"/>
            <a:ext cx="393823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	Omat tiedot valikko</a:t>
            </a:r>
          </a:p>
          <a:p>
            <a:endParaRPr lang="fi-FI" dirty="0"/>
          </a:p>
          <a:p>
            <a:r>
              <a:rPr lang="fi-FI" dirty="0"/>
              <a:t>	Oma käyntihistoria</a:t>
            </a:r>
          </a:p>
          <a:p>
            <a:endParaRPr lang="fi-FI" dirty="0"/>
          </a:p>
          <a:p>
            <a:r>
              <a:rPr lang="fi-FI" dirty="0"/>
              <a:t>	Omat varaukset kerhoihin</a:t>
            </a:r>
          </a:p>
          <a:p>
            <a:endParaRPr lang="fi-FI" dirty="0"/>
          </a:p>
          <a:p>
            <a:r>
              <a:rPr lang="fi-FI" dirty="0"/>
              <a:t>		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	Tulevat VLK-kerhot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	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	Varuskunnan ilmoitustaulu</a:t>
            </a:r>
          </a:p>
        </p:txBody>
      </p:sp>
      <p:cxnSp>
        <p:nvCxnSpPr>
          <p:cNvPr id="9" name="Suora nuoliyhdysviiva 8"/>
          <p:cNvCxnSpPr/>
          <p:nvPr/>
        </p:nvCxnSpPr>
        <p:spPr>
          <a:xfrm flipH="1">
            <a:off x="4691270" y="3392557"/>
            <a:ext cx="4267200" cy="450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/>
          <p:cNvCxnSpPr/>
          <p:nvPr/>
        </p:nvCxnSpPr>
        <p:spPr>
          <a:xfrm flipH="1">
            <a:off x="5009322" y="5327374"/>
            <a:ext cx="3882887" cy="463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/>
          <p:cNvCxnSpPr/>
          <p:nvPr/>
        </p:nvCxnSpPr>
        <p:spPr>
          <a:xfrm flipH="1" flipV="1">
            <a:off x="8253767" y="198783"/>
            <a:ext cx="837224" cy="17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/>
          <p:cNvCxnSpPr/>
          <p:nvPr/>
        </p:nvCxnSpPr>
        <p:spPr>
          <a:xfrm flipH="1">
            <a:off x="7142922" y="993913"/>
            <a:ext cx="2001078" cy="159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/>
          <p:cNvCxnSpPr/>
          <p:nvPr/>
        </p:nvCxnSpPr>
        <p:spPr>
          <a:xfrm flipH="1">
            <a:off x="6824870" y="1470991"/>
            <a:ext cx="2266121" cy="1232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899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344"/>
            <a:ext cx="10183983" cy="5420026"/>
          </a:xfrm>
        </p:spPr>
      </p:pic>
      <p:sp>
        <p:nvSpPr>
          <p:cNvPr id="6" name="Tekstiruutu 5"/>
          <p:cNvSpPr txBox="1"/>
          <p:nvPr/>
        </p:nvSpPr>
        <p:spPr>
          <a:xfrm>
            <a:off x="10325686" y="211015"/>
            <a:ext cx="186631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VLK-pisteitä kerättävä ennen kuntoisuusloma esitystä</a:t>
            </a:r>
          </a:p>
          <a:p>
            <a:endParaRPr lang="fi-FI" dirty="0"/>
          </a:p>
          <a:p>
            <a:r>
              <a:rPr lang="fi-FI" dirty="0"/>
              <a:t>Kerhot joihin varusmies on ilmoittautunut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Kertyneet VLK-pisteet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Omien tietojen  muokkaus</a:t>
            </a:r>
          </a:p>
          <a:p>
            <a:endParaRPr lang="fi-FI" dirty="0"/>
          </a:p>
          <a:p>
            <a:endParaRPr lang="fi-FI" dirty="0"/>
          </a:p>
        </p:txBody>
      </p:sp>
      <p:cxnSp>
        <p:nvCxnSpPr>
          <p:cNvPr id="8" name="Suora nuoliyhdysviiva 7"/>
          <p:cNvCxnSpPr/>
          <p:nvPr/>
        </p:nvCxnSpPr>
        <p:spPr>
          <a:xfrm flipH="1">
            <a:off x="2672862" y="1491175"/>
            <a:ext cx="7511121" cy="2644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nuoliyhdysviiva 9"/>
          <p:cNvCxnSpPr/>
          <p:nvPr/>
        </p:nvCxnSpPr>
        <p:spPr>
          <a:xfrm flipH="1">
            <a:off x="2623930" y="2915478"/>
            <a:ext cx="7560053" cy="1974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/>
          <p:cNvCxnSpPr/>
          <p:nvPr/>
        </p:nvCxnSpPr>
        <p:spPr>
          <a:xfrm flipH="1">
            <a:off x="3034748" y="4135902"/>
            <a:ext cx="7023652" cy="93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nuoliyhdysviiva 13"/>
          <p:cNvCxnSpPr/>
          <p:nvPr/>
        </p:nvCxnSpPr>
        <p:spPr>
          <a:xfrm flipH="1">
            <a:off x="2531159" y="5592417"/>
            <a:ext cx="7652824" cy="92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991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näyttökuva&#10;&#10;Kuvaus luotu, erittäin korkea luotettavuu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916076"/>
            <a:ext cx="5126736" cy="487039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6391903" y="2121763"/>
            <a:ext cx="5235490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Pakolliset tiedot ovat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Nimi (SUKUNIMI, ETUNIMI)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Sähköposti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 (salasanan palautusta varten)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Sotilasarvo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Varuskunta</a:t>
            </a:r>
          </a:p>
          <a:p>
            <a:pPr marL="7429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Yksikkö</a:t>
            </a:r>
          </a:p>
        </p:txBody>
      </p:sp>
    </p:spTree>
    <p:extLst>
      <p:ext uri="{BB962C8B-B14F-4D97-AF65-F5344CB8AC3E}">
        <p14:creationId xmlns:p14="http://schemas.microsoft.com/office/powerpoint/2010/main" val="3086337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3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65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7" y="647114"/>
            <a:ext cx="11323966" cy="4882735"/>
          </a:xfrm>
        </p:spPr>
      </p:pic>
    </p:spTree>
    <p:extLst>
      <p:ext uri="{BB962C8B-B14F-4D97-AF65-F5344CB8AC3E}">
        <p14:creationId xmlns:p14="http://schemas.microsoft.com/office/powerpoint/2010/main" val="4258332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9" y="650874"/>
            <a:ext cx="11586021" cy="5368925"/>
          </a:xfrm>
        </p:spPr>
      </p:pic>
    </p:spTree>
    <p:extLst>
      <p:ext uri="{BB962C8B-B14F-4D97-AF65-F5344CB8AC3E}">
        <p14:creationId xmlns:p14="http://schemas.microsoft.com/office/powerpoint/2010/main" val="1207087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4646</TotalTime>
  <Words>74</Words>
  <Application>Microsoft Office PowerPoint</Application>
  <PresentationFormat>Laajakuva</PresentationFormat>
  <Paragraphs>55</Paragraphs>
  <Slides>36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Office-teema</vt:lpstr>
      <vt:lpstr>VLK-LIIKKURI MANUAL</vt:lpstr>
      <vt:lpstr>ETUSIVU</vt:lpstr>
      <vt:lpstr>ETUSIVUTEKSTI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Liikkuri app</vt:lpstr>
      <vt:lpstr>Hakusana: liikkuri</vt:lpstr>
      <vt:lpstr>Asenna ja avaa</vt:lpstr>
      <vt:lpstr>Kirjaudu ohjaajan tai admin tunnuksilla sisään</vt:lpstr>
      <vt:lpstr>Siirry QR-Lukijaan</vt:lpstr>
      <vt:lpstr>PowerPoint-esitys</vt:lpstr>
      <vt:lpstr>Varusmies ilmoittautuu ohjaajalle tai päätelaitteelle</vt:lpstr>
      <vt:lpstr>Varusmies avaa QR-Koodin omilla tunnuksillaan, haluamastaan aktiviteestista</vt:lpstr>
      <vt:lpstr>Lue QR-Koodi</vt:lpstr>
      <vt:lpstr>Muuta…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VLK-LIIKKURI MANUAL</dc:title>
  <dc:creator>Jouni Leppäsaajo</dc:creator>
  <cp:lastModifiedBy>Jouni Leppäsaajo</cp:lastModifiedBy>
  <cp:revision>18</cp:revision>
  <dcterms:created xsi:type="dcterms:W3CDTF">2017-06-19T17:20:20Z</dcterms:created>
  <dcterms:modified xsi:type="dcterms:W3CDTF">2017-07-21T17:08:21Z</dcterms:modified>
</cp:coreProperties>
</file>