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BA6-D350-49DA-A283-A95F4D7B5443}" type="datetimeFigureOut">
              <a:rPr lang="fi-FI" smtClean="0"/>
              <a:pPr/>
              <a:t>23.4.2013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6FF4-0BBF-42FB-AC8C-C918B6E1862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BA6-D350-49DA-A283-A95F4D7B5443}" type="datetimeFigureOut">
              <a:rPr lang="fi-FI" smtClean="0"/>
              <a:pPr/>
              <a:t>23.4.2013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6FF4-0BBF-42FB-AC8C-C918B6E1862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BA6-D350-49DA-A283-A95F4D7B5443}" type="datetimeFigureOut">
              <a:rPr lang="fi-FI" smtClean="0"/>
              <a:pPr/>
              <a:t>23.4.2013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6FF4-0BBF-42FB-AC8C-C918B6E1862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BA6-D350-49DA-A283-A95F4D7B5443}" type="datetimeFigureOut">
              <a:rPr lang="fi-FI" smtClean="0"/>
              <a:pPr/>
              <a:t>23.4.2013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6FF4-0BBF-42FB-AC8C-C918B6E1862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BA6-D350-49DA-A283-A95F4D7B5443}" type="datetimeFigureOut">
              <a:rPr lang="fi-FI" smtClean="0"/>
              <a:pPr/>
              <a:t>23.4.2013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6FF4-0BBF-42FB-AC8C-C918B6E1862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BA6-D350-49DA-A283-A95F4D7B5443}" type="datetimeFigureOut">
              <a:rPr lang="fi-FI" smtClean="0"/>
              <a:pPr/>
              <a:t>23.4.2013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6FF4-0BBF-42FB-AC8C-C918B6E1862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BA6-D350-49DA-A283-A95F4D7B5443}" type="datetimeFigureOut">
              <a:rPr lang="fi-FI" smtClean="0"/>
              <a:pPr/>
              <a:t>23.4.2013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6FF4-0BBF-42FB-AC8C-C918B6E1862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BA6-D350-49DA-A283-A95F4D7B5443}" type="datetimeFigureOut">
              <a:rPr lang="fi-FI" smtClean="0"/>
              <a:pPr/>
              <a:t>23.4.2013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6FF4-0BBF-42FB-AC8C-C918B6E1862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BA6-D350-49DA-A283-A95F4D7B5443}" type="datetimeFigureOut">
              <a:rPr lang="fi-FI" smtClean="0"/>
              <a:pPr/>
              <a:t>23.4.2013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6FF4-0BBF-42FB-AC8C-C918B6E1862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BA6-D350-49DA-A283-A95F4D7B5443}" type="datetimeFigureOut">
              <a:rPr lang="fi-FI" smtClean="0"/>
              <a:pPr/>
              <a:t>23.4.2013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6FF4-0BBF-42FB-AC8C-C918B6E1862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BA6-D350-49DA-A283-A95F4D7B5443}" type="datetimeFigureOut">
              <a:rPr lang="fi-FI" smtClean="0"/>
              <a:pPr/>
              <a:t>23.4.2013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6FF4-0BBF-42FB-AC8C-C918B6E1862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29BA6-D350-49DA-A283-A95F4D7B5443}" type="datetimeFigureOut">
              <a:rPr lang="fi-FI" smtClean="0"/>
              <a:pPr/>
              <a:t>23.4.2013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86FF4-0BBF-42FB-AC8C-C918B6E18625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Puolimaratonin reitti.jpg"/>
          <p:cNvPicPr>
            <a:picLocks noChangeAspect="1"/>
          </p:cNvPicPr>
          <p:nvPr/>
        </p:nvPicPr>
        <p:blipFill>
          <a:blip r:embed="rId2" cstate="print">
            <a:lum bright="60000" contrast="-65000"/>
          </a:blip>
          <a:stretch>
            <a:fillRect/>
          </a:stretch>
        </p:blipFill>
        <p:spPr>
          <a:xfrm>
            <a:off x="0" y="218608"/>
            <a:ext cx="9150972" cy="66768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14" name="Kuva 13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83275">
            <a:off x="6856173" y="5077224"/>
            <a:ext cx="2160590" cy="1620442"/>
          </a:xfrm>
          <a:prstGeom prst="rect">
            <a:avLst/>
          </a:prstGeom>
        </p:spPr>
      </p:pic>
      <p:pic>
        <p:nvPicPr>
          <p:cNvPr id="5" name="Kuva 4" descr="Kouvolan Puolimaraton otsikkokuv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2076526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>
          <a:xfrm>
            <a:off x="0" y="2060849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i-FI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Keväinen kuntoilu- ja kilpatapahtuma</a:t>
            </a:r>
          </a:p>
          <a:p>
            <a:pPr algn="ctr"/>
            <a:r>
              <a:rPr lang="fi-FI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lauantaina 18.5. jo </a:t>
            </a:r>
            <a:r>
              <a:rPr lang="fi-FI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kuude</a:t>
            </a:r>
            <a:r>
              <a:rPr lang="fi-FI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nnen kerran</a:t>
            </a:r>
            <a:endParaRPr lang="fi-FI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4427984" y="3550364"/>
            <a:ext cx="4536504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i-FI" sz="16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Sarjat</a:t>
            </a:r>
            <a:r>
              <a:rPr lang="fi-FI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: Kuntoilijat ja Kilpasarjat:</a:t>
            </a:r>
          </a:p>
          <a:p>
            <a:r>
              <a:rPr lang="fi-FI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M </a:t>
            </a:r>
            <a:r>
              <a:rPr lang="fi-FI" sz="1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yl</a:t>
            </a:r>
            <a:r>
              <a:rPr lang="fi-FI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, M 40, M 50, M 60, N ja N 40</a:t>
            </a:r>
          </a:p>
          <a:p>
            <a:r>
              <a:rPr lang="fi-FI" sz="16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Sarjojen lähdöt pesäpallostadionilta</a:t>
            </a:r>
            <a:r>
              <a:rPr lang="fi-FI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: klo 12.00</a:t>
            </a:r>
          </a:p>
          <a:p>
            <a:r>
              <a:rPr lang="fi-FI" sz="16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Ilmoittautuminen</a:t>
            </a:r>
            <a:r>
              <a:rPr lang="fi-FI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ennakkoon viimeistään 12.5.mennessä, jonka </a:t>
            </a:r>
            <a:r>
              <a:rPr lang="fi-FI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jälkeen korotetulla 35 </a:t>
            </a:r>
            <a:r>
              <a:rPr lang="fi-FI" sz="1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€:n</a:t>
            </a:r>
            <a:r>
              <a:rPr lang="fi-FI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hinnalla (ei etukorttialennuksia) ajalla </a:t>
            </a:r>
            <a:r>
              <a:rPr lang="fi-FI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13.5</a:t>
            </a:r>
            <a:r>
              <a:rPr lang="fi-FI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. - </a:t>
            </a:r>
            <a:r>
              <a:rPr lang="fi-FI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17.5</a:t>
            </a:r>
            <a:r>
              <a:rPr lang="fi-FI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. I</a:t>
            </a:r>
            <a:r>
              <a:rPr lang="fi-FI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nternetissä </a:t>
            </a:r>
            <a:r>
              <a:rPr lang="fi-FI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ja kilpailupaikalla </a:t>
            </a:r>
            <a:r>
              <a:rPr lang="fi-FI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18.5</a:t>
            </a:r>
            <a:r>
              <a:rPr lang="fi-FI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. klo 9.00-10.30 saakka</a:t>
            </a:r>
            <a:r>
              <a:rPr lang="fi-FI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.</a:t>
            </a:r>
            <a:endParaRPr lang="fi-FI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1" name="Suorakulmio 10"/>
          <p:cNvSpPr/>
          <p:nvPr/>
        </p:nvSpPr>
        <p:spPr>
          <a:xfrm rot="10800000" flipV="1">
            <a:off x="504056" y="3453968"/>
            <a:ext cx="406794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i-FI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Kouvolan </a:t>
            </a:r>
            <a:r>
              <a:rPr lang="fi-FI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Sanomien etukortilla tai Juoksija-lehden </a:t>
            </a:r>
            <a:r>
              <a:rPr lang="fi-FI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JK-kortilla</a:t>
            </a:r>
            <a:endParaRPr lang="fi-FI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algn="ctr"/>
            <a:r>
              <a:rPr lang="fi-FI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osallistumismaksu ennakkoon ilmoittautuessa vain 20 </a:t>
            </a:r>
            <a:r>
              <a:rPr lang="fi-FI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€</a:t>
            </a:r>
            <a:endParaRPr lang="fi-FI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algn="ctr"/>
            <a:r>
              <a:rPr lang="fi-FI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(Edun </a:t>
            </a:r>
            <a:r>
              <a:rPr lang="fi-FI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arvo 5</a:t>
            </a:r>
            <a:r>
              <a:rPr lang="fi-FI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€)</a:t>
            </a:r>
          </a:p>
        </p:txBody>
      </p:sp>
      <p:sp>
        <p:nvSpPr>
          <p:cNvPr id="12" name="Tekstikehys 11"/>
          <p:cNvSpPr txBox="1"/>
          <p:nvPr/>
        </p:nvSpPr>
        <p:spPr>
          <a:xfrm>
            <a:off x="3851921" y="6135432"/>
            <a:ext cx="3253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Ilmoittautuminen ja lisätiedot:</a:t>
            </a:r>
          </a:p>
          <a:p>
            <a:r>
              <a:rPr lang="fi-FI" b="1" dirty="0" err="1" smtClean="0"/>
              <a:t>www.kouvolanpuolimaraton.fi</a:t>
            </a:r>
            <a:endParaRPr lang="fi-FI" b="1" dirty="0"/>
          </a:p>
        </p:txBody>
      </p:sp>
      <p:sp>
        <p:nvSpPr>
          <p:cNvPr id="18" name="Tekstikehys 17"/>
          <p:cNvSpPr txBox="1"/>
          <p:nvPr/>
        </p:nvSpPr>
        <p:spPr>
          <a:xfrm>
            <a:off x="1907704" y="5099700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Kaikkien osallistujien kesken arvotaan </a:t>
            </a:r>
            <a:r>
              <a:rPr lang="fi-FI" sz="1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Kickbike</a:t>
            </a:r>
            <a:r>
              <a:rPr lang="fi-FI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Sport G4 potkupyörä.  </a:t>
            </a:r>
            <a:r>
              <a:rPr lang="fi-FI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Kaikille reitin kiertäneille kunniakirjat</a:t>
            </a:r>
            <a:r>
              <a:rPr lang="fi-FI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.</a:t>
            </a:r>
            <a:endParaRPr lang="fi-FI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7" y="4982811"/>
            <a:ext cx="1832169" cy="1809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107</Words>
  <Application>Microsoft Office PowerPoint</Application>
  <PresentationFormat>Näytössä katseltava diaesitys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Kimmo</dc:creator>
  <cp:lastModifiedBy>Jari</cp:lastModifiedBy>
  <cp:revision>19</cp:revision>
  <dcterms:created xsi:type="dcterms:W3CDTF">2011-03-16T09:12:42Z</dcterms:created>
  <dcterms:modified xsi:type="dcterms:W3CDTF">2013-04-23T07:25:37Z</dcterms:modified>
</cp:coreProperties>
</file>